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296" r:id="rId3"/>
    <p:sldId id="258" r:id="rId4"/>
    <p:sldId id="279" r:id="rId5"/>
    <p:sldId id="259" r:id="rId6"/>
    <p:sldId id="293" r:id="rId7"/>
    <p:sldId id="281" r:id="rId8"/>
    <p:sldId id="282" r:id="rId9"/>
    <p:sldId id="283" r:id="rId10"/>
    <p:sldId id="261" r:id="rId11"/>
    <p:sldId id="264" r:id="rId12"/>
    <p:sldId id="285" r:id="rId13"/>
    <p:sldId id="288" r:id="rId14"/>
    <p:sldId id="284" r:id="rId15"/>
    <p:sldId id="292" r:id="rId16"/>
    <p:sldId id="287" r:id="rId17"/>
    <p:sldId id="262" r:id="rId18"/>
    <p:sldId id="291" r:id="rId19"/>
    <p:sldId id="289" r:id="rId20"/>
    <p:sldId id="269" r:id="rId21"/>
    <p:sldId id="294" r:id="rId22"/>
    <p:sldId id="265" r:id="rId23"/>
    <p:sldId id="272" r:id="rId24"/>
    <p:sldId id="297" r:id="rId25"/>
    <p:sldId id="275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Lato Light" panose="020B0604020202020204" charset="0"/>
      <p:regular r:id="rId40"/>
      <p:bold r:id="rId41"/>
      <p:italic r:id="rId42"/>
      <p:boldItalic r:id="rId43"/>
    </p:embeddedFont>
    <p:embeddedFont>
      <p:font typeface="Merriweather Black" panose="020B0604020202020204" charset="0"/>
      <p:bold r:id="rId44"/>
      <p:boldItalic r:id="rId45"/>
    </p:embeddedFont>
    <p:embeddedFont>
      <p:font typeface="Overpass" panose="020B0604020202020204" charset="0"/>
      <p:regular r:id="rId46"/>
      <p:bold r:id="rId47"/>
      <p:italic r:id="rId48"/>
      <p:boldItalic r:id="rId49"/>
    </p:embeddedFont>
    <p:embeddedFont>
      <p:font typeface="Overpass Light" panose="020B0604020202020204" charset="0"/>
      <p:regular r:id="rId50"/>
      <p:bold r:id="rId51"/>
      <p:italic r:id="rId52"/>
      <p:boldItalic r:id="rId53"/>
    </p:embeddedFont>
    <p:embeddedFont>
      <p:font typeface="Roboto Slab Regular" panose="020B0604020202020204" charset="0"/>
      <p:regular r:id="rId54"/>
      <p:bold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  <p:embeddedFont>
      <p:font typeface="Viga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9787"/>
    <a:srgbClr val="FFFFFF"/>
    <a:srgbClr val="B1C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2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8bba8ee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8bba8ee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19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b5f09229_1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db5f09229_1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816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8bba8ee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8bba8ee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041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856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2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adcd0c4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adcd0c4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bba8eef5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bba8eef5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ad75428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ad75428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8bba8eef5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8bba8eef5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b5f09229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b5f09229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808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bba8eef5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bba8eef5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64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8bba8ee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8bba8ee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205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bba8eef5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bba8eef5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8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b5f09229_1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db5f09229_1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995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b5f09229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b5f09229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20381" y="2559825"/>
            <a:ext cx="37239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29455" y="3869700"/>
            <a:ext cx="34149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2514328" y="19062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_1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00021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4200021" y="1535613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6"/>
          </p:nvPr>
        </p:nvSpPr>
        <p:spPr>
          <a:xfrm>
            <a:off x="4978733" y="3658434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8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5653233" y="1535613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431037" y="3658434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7100223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7100221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8"/>
          </p:nvPr>
        </p:nvSpPr>
        <p:spPr>
          <a:xfrm>
            <a:off x="7100221" y="1535613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1_1_2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3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1139369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39375" y="348985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3"/>
          </p:nvPr>
        </p:nvSpPr>
        <p:spPr>
          <a:xfrm>
            <a:off x="360904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3609050" y="348985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5"/>
          </p:nvPr>
        </p:nvSpPr>
        <p:spPr>
          <a:xfrm>
            <a:off x="603919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6"/>
          </p:nvPr>
        </p:nvSpPr>
        <p:spPr>
          <a:xfrm>
            <a:off x="6039200" y="348985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6225" y="-26350"/>
            <a:ext cx="92565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2796419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 idx="2"/>
          </p:nvPr>
        </p:nvSpPr>
        <p:spPr>
          <a:xfrm>
            <a:off x="1223635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112632" y="38802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3"/>
          </p:nvPr>
        </p:nvSpPr>
        <p:spPr>
          <a:xfrm>
            <a:off x="4388761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4"/>
          </p:nvPr>
        </p:nvSpPr>
        <p:spPr>
          <a:xfrm>
            <a:off x="4277772" y="38802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5"/>
          </p:nvPr>
        </p:nvSpPr>
        <p:spPr>
          <a:xfrm>
            <a:off x="5929804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 idx="6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7"/>
          </p:nvPr>
        </p:nvSpPr>
        <p:spPr>
          <a:xfrm>
            <a:off x="2685419" y="12069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8"/>
          </p:nvPr>
        </p:nvSpPr>
        <p:spPr>
          <a:xfrm>
            <a:off x="5818804" y="12069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5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04802" y="880261"/>
            <a:ext cx="2265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0952" y="1478393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5919202" y="2216311"/>
            <a:ext cx="2265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4"/>
          </p:nvPr>
        </p:nvSpPr>
        <p:spPr>
          <a:xfrm>
            <a:off x="6345352" y="2814443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004802" y="3559829"/>
            <a:ext cx="2265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6"/>
          </p:nvPr>
        </p:nvSpPr>
        <p:spPr>
          <a:xfrm>
            <a:off x="5430952" y="4157961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_1_1_1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2738808" y="10869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1"/>
          </p:nvPr>
        </p:nvSpPr>
        <p:spPr>
          <a:xfrm>
            <a:off x="2738801" y="15620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ctrTitle" idx="2"/>
          </p:nvPr>
        </p:nvSpPr>
        <p:spPr>
          <a:xfrm>
            <a:off x="2738800" y="230209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3"/>
          </p:nvPr>
        </p:nvSpPr>
        <p:spPr>
          <a:xfrm>
            <a:off x="2738800" y="27771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 idx="4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ctrTitle" idx="5"/>
          </p:nvPr>
        </p:nvSpPr>
        <p:spPr>
          <a:xfrm>
            <a:off x="5225808" y="10869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ubTitle" idx="6"/>
          </p:nvPr>
        </p:nvSpPr>
        <p:spPr>
          <a:xfrm>
            <a:off x="5225801" y="15620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ctrTitle" idx="7"/>
          </p:nvPr>
        </p:nvSpPr>
        <p:spPr>
          <a:xfrm>
            <a:off x="5225800" y="230209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8"/>
          </p:nvPr>
        </p:nvSpPr>
        <p:spPr>
          <a:xfrm>
            <a:off x="5225800" y="27771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ctrTitle"/>
          </p:nvPr>
        </p:nvSpPr>
        <p:spPr>
          <a:xfrm flipH="1">
            <a:off x="4843395" y="-614100"/>
            <a:ext cx="36867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 flipH="1">
            <a:off x="5592495" y="1323626"/>
            <a:ext cx="2937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1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>
            <a:off x="5656737" y="4283516"/>
            <a:ext cx="34149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 : Bhagya, Manisha &amp; Nikki </a:t>
            </a:r>
            <a:endParaRPr sz="1600" dirty="0"/>
          </a:p>
        </p:txBody>
      </p:sp>
      <p:sp>
        <p:nvSpPr>
          <p:cNvPr id="139" name="Google Shape;139;p22"/>
          <p:cNvSpPr txBox="1">
            <a:spLocks noGrp="1"/>
          </p:cNvSpPr>
          <p:nvPr>
            <p:ph type="ctrTitle"/>
          </p:nvPr>
        </p:nvSpPr>
        <p:spPr>
          <a:xfrm>
            <a:off x="3025137" y="2800105"/>
            <a:ext cx="60465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CARDIOVASCULAR  DISEASE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27;p27">
            <a:extLst>
              <a:ext uri="{FF2B5EF4-FFF2-40B4-BE49-F238E27FC236}">
                <a16:creationId xmlns:a16="http://schemas.microsoft.com/office/drawing/2014/main" id="{251646E9-749E-4AB5-92D8-7A034B7F30D9}"/>
              </a:ext>
            </a:extLst>
          </p:cNvPr>
          <p:cNvCxnSpPr/>
          <p:nvPr/>
        </p:nvCxnSpPr>
        <p:spPr>
          <a:xfrm>
            <a:off x="8217261" y="1976657"/>
            <a:ext cx="0" cy="69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" name="Google Shape;223;p27">
            <a:extLst>
              <a:ext uri="{FF2B5EF4-FFF2-40B4-BE49-F238E27FC236}">
                <a16:creationId xmlns:a16="http://schemas.microsoft.com/office/drawing/2014/main" id="{442F5E23-0A6C-4F36-9818-40B743A72BAD}"/>
              </a:ext>
            </a:extLst>
          </p:cNvPr>
          <p:cNvCxnSpPr/>
          <p:nvPr/>
        </p:nvCxnSpPr>
        <p:spPr>
          <a:xfrm>
            <a:off x="6802800" y="2650924"/>
            <a:ext cx="0" cy="69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1" name="Google Shape;211;p27"/>
          <p:cNvSpPr txBox="1">
            <a:spLocks noGrp="1"/>
          </p:cNvSpPr>
          <p:nvPr>
            <p:ph type="ctrTitle" idx="6"/>
          </p:nvPr>
        </p:nvSpPr>
        <p:spPr>
          <a:xfrm>
            <a:off x="4572000" y="-95393"/>
            <a:ext cx="4379487" cy="565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MODELS &amp; ANALYSIS 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8"/>
          </p:nvPr>
        </p:nvSpPr>
        <p:spPr>
          <a:xfrm>
            <a:off x="4282720" y="916518"/>
            <a:ext cx="244332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A </a:t>
            </a:r>
            <a:r>
              <a:rPr lang="en-US" b="1" dirty="0"/>
              <a:t>Decision Tree</a:t>
            </a:r>
            <a:r>
              <a:rPr lang="en-US" dirty="0"/>
              <a:t> is a supervised learning predictive model is  used  to calculate the heart stroke prediction for the patients based on the prevalent factors </a:t>
            </a:r>
            <a:endParaRPr dirty="0"/>
          </a:p>
        </p:txBody>
      </p:sp>
      <p:sp>
        <p:nvSpPr>
          <p:cNvPr id="213" name="Google Shape;213;p27"/>
          <p:cNvSpPr txBox="1">
            <a:spLocks noGrp="1"/>
          </p:cNvSpPr>
          <p:nvPr>
            <p:ph type="ctrTitle" idx="2"/>
          </p:nvPr>
        </p:nvSpPr>
        <p:spPr>
          <a:xfrm>
            <a:off x="99344" y="313488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LINEAR REGRESSION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7"/>
          </p:nvPr>
        </p:nvSpPr>
        <p:spPr>
          <a:xfrm>
            <a:off x="1168702" y="956822"/>
            <a:ext cx="2292735" cy="756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/>
              <a:t>Clustering</a:t>
            </a:r>
            <a:r>
              <a:rPr lang="en-US" dirty="0"/>
              <a:t>  technique was utilized to partition and segment the patient groups based on age for </a:t>
            </a:r>
          </a:p>
          <a:p>
            <a:pPr marL="0" lvl="0" indent="0"/>
            <a:r>
              <a:rPr lang="en-US" dirty="0"/>
              <a:t>cardio vascular stroke  reported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ctrTitle"/>
          </p:nvPr>
        </p:nvSpPr>
        <p:spPr>
          <a:xfrm>
            <a:off x="1323270" y="1592072"/>
            <a:ext cx="1983600" cy="3746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CLUSTERING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ctrTitle" idx="3"/>
          </p:nvPr>
        </p:nvSpPr>
        <p:spPr>
          <a:xfrm>
            <a:off x="2939968" y="3383945"/>
            <a:ext cx="2391494" cy="374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9" name="Google Shape;219;p27"/>
          <p:cNvSpPr txBox="1">
            <a:spLocks noGrp="1"/>
          </p:cNvSpPr>
          <p:nvPr>
            <p:ph type="ctrTitle" idx="5"/>
          </p:nvPr>
        </p:nvSpPr>
        <p:spPr>
          <a:xfrm>
            <a:off x="4473492" y="1556701"/>
            <a:ext cx="1983600" cy="419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DECISION TREE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652047" y="2359569"/>
            <a:ext cx="686400" cy="68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Google Shape;221;p27"/>
          <p:cNvCxnSpPr/>
          <p:nvPr/>
        </p:nvCxnSpPr>
        <p:spPr>
          <a:xfrm>
            <a:off x="985972" y="2692412"/>
            <a:ext cx="0" cy="69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7"/>
          <p:cNvSpPr/>
          <p:nvPr/>
        </p:nvSpPr>
        <p:spPr>
          <a:xfrm>
            <a:off x="3557626" y="2359569"/>
            <a:ext cx="667894" cy="6449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27"/>
          <p:cNvCxnSpPr/>
          <p:nvPr/>
        </p:nvCxnSpPr>
        <p:spPr>
          <a:xfrm>
            <a:off x="3885770" y="2650924"/>
            <a:ext cx="0" cy="69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4" name="Google Shape;224;p27"/>
          <p:cNvSpPr/>
          <p:nvPr/>
        </p:nvSpPr>
        <p:spPr>
          <a:xfrm>
            <a:off x="2108776" y="2339536"/>
            <a:ext cx="686400" cy="68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27"/>
          <p:cNvCxnSpPr/>
          <p:nvPr/>
        </p:nvCxnSpPr>
        <p:spPr>
          <a:xfrm>
            <a:off x="2449541" y="1929195"/>
            <a:ext cx="0" cy="69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6" name="Google Shape;226;p27"/>
          <p:cNvSpPr/>
          <p:nvPr/>
        </p:nvSpPr>
        <p:spPr>
          <a:xfrm>
            <a:off x="5067535" y="2318077"/>
            <a:ext cx="686400" cy="68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27"/>
          <p:cNvCxnSpPr/>
          <p:nvPr/>
        </p:nvCxnSpPr>
        <p:spPr>
          <a:xfrm>
            <a:off x="5392907" y="1929195"/>
            <a:ext cx="0" cy="69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" name="Google Shape;228;p27"/>
          <p:cNvSpPr/>
          <p:nvPr/>
        </p:nvSpPr>
        <p:spPr>
          <a:xfrm>
            <a:off x="775422" y="2466644"/>
            <a:ext cx="474333" cy="472279"/>
          </a:xfrm>
          <a:custGeom>
            <a:avLst/>
            <a:gdLst/>
            <a:ahLst/>
            <a:cxnLst/>
            <a:rect l="l" t="t" r="r" b="b"/>
            <a:pathLst>
              <a:path w="208498" h="207595" extrusionOk="0">
                <a:moveTo>
                  <a:pt x="143812" y="20158"/>
                </a:moveTo>
                <a:cubicBezTo>
                  <a:pt x="143812" y="20233"/>
                  <a:pt x="143888" y="20233"/>
                  <a:pt x="143963" y="20308"/>
                </a:cubicBezTo>
                <a:lnTo>
                  <a:pt x="150657" y="27002"/>
                </a:lnTo>
                <a:lnTo>
                  <a:pt x="187888" y="64234"/>
                </a:lnTo>
                <a:cubicBezTo>
                  <a:pt x="184880" y="66114"/>
                  <a:pt x="181721" y="67769"/>
                  <a:pt x="178562" y="68972"/>
                </a:cubicBezTo>
                <a:lnTo>
                  <a:pt x="139074" y="29484"/>
                </a:lnTo>
                <a:cubicBezTo>
                  <a:pt x="140277" y="26325"/>
                  <a:pt x="141932" y="23242"/>
                  <a:pt x="143812" y="20158"/>
                </a:cubicBezTo>
                <a:close/>
                <a:moveTo>
                  <a:pt x="136140" y="39864"/>
                </a:moveTo>
                <a:lnTo>
                  <a:pt x="168107" y="71906"/>
                </a:lnTo>
                <a:cubicBezTo>
                  <a:pt x="167956" y="71906"/>
                  <a:pt x="167806" y="71906"/>
                  <a:pt x="167656" y="71981"/>
                </a:cubicBezTo>
                <a:cubicBezTo>
                  <a:pt x="165526" y="72297"/>
                  <a:pt x="163446" y="72453"/>
                  <a:pt x="161431" y="72453"/>
                </a:cubicBezTo>
                <a:cubicBezTo>
                  <a:pt x="153835" y="72453"/>
                  <a:pt x="147151" y="70228"/>
                  <a:pt x="142158" y="65889"/>
                </a:cubicBezTo>
                <a:cubicBezTo>
                  <a:pt x="136366" y="59194"/>
                  <a:pt x="134486" y="49868"/>
                  <a:pt x="136140" y="39864"/>
                </a:cubicBezTo>
                <a:close/>
                <a:moveTo>
                  <a:pt x="115635" y="64327"/>
                </a:moveTo>
                <a:cubicBezTo>
                  <a:pt x="122939" y="64327"/>
                  <a:pt x="129512" y="66556"/>
                  <a:pt x="134260" y="71304"/>
                </a:cubicBezTo>
                <a:cubicBezTo>
                  <a:pt x="134711" y="71755"/>
                  <a:pt x="135087" y="72132"/>
                  <a:pt x="135539" y="72508"/>
                </a:cubicBezTo>
                <a:cubicBezTo>
                  <a:pt x="135915" y="72959"/>
                  <a:pt x="136291" y="73410"/>
                  <a:pt x="136742" y="73786"/>
                </a:cubicBezTo>
                <a:cubicBezTo>
                  <a:pt x="141782" y="78826"/>
                  <a:pt x="144113" y="86046"/>
                  <a:pt x="143587" y="94395"/>
                </a:cubicBezTo>
                <a:lnTo>
                  <a:pt x="113576" y="64384"/>
                </a:lnTo>
                <a:cubicBezTo>
                  <a:pt x="114268" y="64346"/>
                  <a:pt x="114954" y="64327"/>
                  <a:pt x="115635" y="64327"/>
                </a:cubicBezTo>
                <a:close/>
                <a:moveTo>
                  <a:pt x="102594" y="66716"/>
                </a:moveTo>
                <a:lnTo>
                  <a:pt x="139299" y="103421"/>
                </a:lnTo>
                <a:cubicBezTo>
                  <a:pt x="139976" y="104098"/>
                  <a:pt x="140729" y="104474"/>
                  <a:pt x="141631" y="104625"/>
                </a:cubicBezTo>
                <a:cubicBezTo>
                  <a:pt x="139375" y="111695"/>
                  <a:pt x="135388" y="118539"/>
                  <a:pt x="129898" y="124632"/>
                </a:cubicBezTo>
                <a:lnTo>
                  <a:pt x="83414" y="78149"/>
                </a:lnTo>
                <a:cubicBezTo>
                  <a:pt x="89432" y="72808"/>
                  <a:pt x="95975" y="68972"/>
                  <a:pt x="102594" y="66716"/>
                </a:cubicBezTo>
                <a:close/>
                <a:moveTo>
                  <a:pt x="76946" y="84918"/>
                </a:moveTo>
                <a:lnTo>
                  <a:pt x="123128" y="131100"/>
                </a:lnTo>
                <a:cubicBezTo>
                  <a:pt x="116735" y="136365"/>
                  <a:pt x="109740" y="139976"/>
                  <a:pt x="102895" y="141856"/>
                </a:cubicBezTo>
                <a:cubicBezTo>
                  <a:pt x="102670" y="141405"/>
                  <a:pt x="102444" y="140954"/>
                  <a:pt x="102068" y="140653"/>
                </a:cubicBezTo>
                <a:lnTo>
                  <a:pt x="66341" y="104850"/>
                </a:lnTo>
                <a:cubicBezTo>
                  <a:pt x="68221" y="97930"/>
                  <a:pt x="71831" y="91086"/>
                  <a:pt x="76946" y="84918"/>
                </a:cubicBezTo>
                <a:close/>
                <a:moveTo>
                  <a:pt x="64836" y="116734"/>
                </a:moveTo>
                <a:lnTo>
                  <a:pt x="91387" y="143210"/>
                </a:lnTo>
                <a:cubicBezTo>
                  <a:pt x="84693" y="142984"/>
                  <a:pt x="78676" y="140728"/>
                  <a:pt x="74238" y="136290"/>
                </a:cubicBezTo>
                <a:cubicBezTo>
                  <a:pt x="73862" y="135839"/>
                  <a:pt x="73411" y="135463"/>
                  <a:pt x="72960" y="135087"/>
                </a:cubicBezTo>
                <a:cubicBezTo>
                  <a:pt x="72583" y="134636"/>
                  <a:pt x="72207" y="134259"/>
                  <a:pt x="71756" y="133808"/>
                </a:cubicBezTo>
                <a:cubicBezTo>
                  <a:pt x="67469" y="129521"/>
                  <a:pt x="65137" y="123579"/>
                  <a:pt x="64836" y="116734"/>
                </a:cubicBezTo>
                <a:close/>
                <a:moveTo>
                  <a:pt x="47115" y="135105"/>
                </a:moveTo>
                <a:cubicBezTo>
                  <a:pt x="54488" y="135105"/>
                  <a:pt x="61213" y="137262"/>
                  <a:pt x="66341" y="141706"/>
                </a:cubicBezTo>
                <a:cubicBezTo>
                  <a:pt x="72207" y="148475"/>
                  <a:pt x="74088" y="158027"/>
                  <a:pt x="72283" y="168182"/>
                </a:cubicBezTo>
                <a:lnTo>
                  <a:pt x="39865" y="135764"/>
                </a:lnTo>
                <a:cubicBezTo>
                  <a:pt x="42327" y="135326"/>
                  <a:pt x="44754" y="135105"/>
                  <a:pt x="47115" y="135105"/>
                </a:cubicBezTo>
                <a:close/>
                <a:moveTo>
                  <a:pt x="29560" y="138772"/>
                </a:moveTo>
                <a:lnTo>
                  <a:pt x="69274" y="178486"/>
                </a:lnTo>
                <a:cubicBezTo>
                  <a:pt x="67770" y="182247"/>
                  <a:pt x="65739" y="186008"/>
                  <a:pt x="63332" y="189618"/>
                </a:cubicBezTo>
                <a:lnTo>
                  <a:pt x="18428" y="144714"/>
                </a:lnTo>
                <a:cubicBezTo>
                  <a:pt x="22039" y="142307"/>
                  <a:pt x="25800" y="140277"/>
                  <a:pt x="29560" y="138772"/>
                </a:cubicBezTo>
                <a:close/>
                <a:moveTo>
                  <a:pt x="150093" y="0"/>
                </a:moveTo>
                <a:cubicBezTo>
                  <a:pt x="148889" y="0"/>
                  <a:pt x="147686" y="451"/>
                  <a:pt x="146746" y="1354"/>
                </a:cubicBezTo>
                <a:cubicBezTo>
                  <a:pt x="130274" y="17901"/>
                  <a:pt x="123354" y="39488"/>
                  <a:pt x="127415" y="56712"/>
                </a:cubicBezTo>
                <a:lnTo>
                  <a:pt x="127415" y="56712"/>
                </a:lnTo>
                <a:cubicBezTo>
                  <a:pt x="123790" y="55616"/>
                  <a:pt x="119920" y="55076"/>
                  <a:pt x="115917" y="55076"/>
                </a:cubicBezTo>
                <a:cubicBezTo>
                  <a:pt x="102063" y="55076"/>
                  <a:pt x="86626" y="61549"/>
                  <a:pt x="74313" y="73861"/>
                </a:cubicBezTo>
                <a:cubicBezTo>
                  <a:pt x="65062" y="83113"/>
                  <a:pt x="59120" y="94094"/>
                  <a:pt x="56713" y="104850"/>
                </a:cubicBezTo>
                <a:cubicBezTo>
                  <a:pt x="56563" y="105226"/>
                  <a:pt x="56487" y="105602"/>
                  <a:pt x="56487" y="105903"/>
                </a:cubicBezTo>
                <a:cubicBezTo>
                  <a:pt x="54983" y="113274"/>
                  <a:pt x="55209" y="120495"/>
                  <a:pt x="57164" y="126964"/>
                </a:cubicBezTo>
                <a:cubicBezTo>
                  <a:pt x="53940" y="126203"/>
                  <a:pt x="50562" y="125828"/>
                  <a:pt x="47094" y="125828"/>
                </a:cubicBezTo>
                <a:cubicBezTo>
                  <a:pt x="32034" y="125828"/>
                  <a:pt x="15255" y="132906"/>
                  <a:pt x="1806" y="146294"/>
                </a:cubicBezTo>
                <a:cubicBezTo>
                  <a:pt x="1" y="148174"/>
                  <a:pt x="1" y="151108"/>
                  <a:pt x="1806" y="152988"/>
                </a:cubicBezTo>
                <a:cubicBezTo>
                  <a:pt x="2708" y="153891"/>
                  <a:pt x="3912" y="154342"/>
                  <a:pt x="5115" y="154342"/>
                </a:cubicBezTo>
                <a:cubicBezTo>
                  <a:pt x="6319" y="154342"/>
                  <a:pt x="7522" y="153891"/>
                  <a:pt x="8500" y="152988"/>
                </a:cubicBezTo>
                <a:cubicBezTo>
                  <a:pt x="9327" y="152161"/>
                  <a:pt x="10155" y="151333"/>
                  <a:pt x="10982" y="150581"/>
                </a:cubicBezTo>
                <a:lnTo>
                  <a:pt x="57465" y="197064"/>
                </a:lnTo>
                <a:cubicBezTo>
                  <a:pt x="56713" y="197892"/>
                  <a:pt x="55886" y="198719"/>
                  <a:pt x="55058" y="199546"/>
                </a:cubicBezTo>
                <a:cubicBezTo>
                  <a:pt x="53253" y="201427"/>
                  <a:pt x="53253" y="204360"/>
                  <a:pt x="55058" y="206241"/>
                </a:cubicBezTo>
                <a:cubicBezTo>
                  <a:pt x="56036" y="207143"/>
                  <a:pt x="57240" y="207594"/>
                  <a:pt x="58443" y="207594"/>
                </a:cubicBezTo>
                <a:cubicBezTo>
                  <a:pt x="59646" y="207594"/>
                  <a:pt x="60850" y="207143"/>
                  <a:pt x="61752" y="206241"/>
                </a:cubicBezTo>
                <a:cubicBezTo>
                  <a:pt x="78225" y="189693"/>
                  <a:pt x="85144" y="168106"/>
                  <a:pt x="81083" y="150882"/>
                </a:cubicBezTo>
                <a:lnTo>
                  <a:pt x="81083" y="150882"/>
                </a:lnTo>
                <a:cubicBezTo>
                  <a:pt x="84721" y="151991"/>
                  <a:pt x="88607" y="152537"/>
                  <a:pt x="92625" y="152537"/>
                </a:cubicBezTo>
                <a:cubicBezTo>
                  <a:pt x="106051" y="152537"/>
                  <a:pt x="120957" y="146439"/>
                  <a:pt x="133057" y="134861"/>
                </a:cubicBezTo>
                <a:cubicBezTo>
                  <a:pt x="133132" y="134786"/>
                  <a:pt x="133207" y="134711"/>
                  <a:pt x="133282" y="134636"/>
                </a:cubicBezTo>
                <a:cubicBezTo>
                  <a:pt x="133357" y="134560"/>
                  <a:pt x="133357" y="134560"/>
                  <a:pt x="133433" y="134485"/>
                </a:cubicBezTo>
                <a:cubicBezTo>
                  <a:pt x="133658" y="134259"/>
                  <a:pt x="133959" y="134034"/>
                  <a:pt x="134185" y="133733"/>
                </a:cubicBezTo>
                <a:cubicBezTo>
                  <a:pt x="144113" y="123804"/>
                  <a:pt x="150657" y="111544"/>
                  <a:pt x="152537" y="99284"/>
                </a:cubicBezTo>
                <a:cubicBezTo>
                  <a:pt x="153515" y="92590"/>
                  <a:pt x="153139" y="86347"/>
                  <a:pt x="151484" y="80706"/>
                </a:cubicBezTo>
                <a:lnTo>
                  <a:pt x="151484" y="80706"/>
                </a:lnTo>
                <a:cubicBezTo>
                  <a:pt x="154641" y="81451"/>
                  <a:pt x="157976" y="81839"/>
                  <a:pt x="161446" y="81839"/>
                </a:cubicBezTo>
                <a:cubicBezTo>
                  <a:pt x="163929" y="81839"/>
                  <a:pt x="166481" y="81640"/>
                  <a:pt x="169085" y="81233"/>
                </a:cubicBezTo>
                <a:cubicBezTo>
                  <a:pt x="182473" y="79202"/>
                  <a:pt x="195861" y="72132"/>
                  <a:pt x="206692" y="61301"/>
                </a:cubicBezTo>
                <a:cubicBezTo>
                  <a:pt x="208497" y="59420"/>
                  <a:pt x="208497" y="56487"/>
                  <a:pt x="206692" y="54606"/>
                </a:cubicBezTo>
                <a:cubicBezTo>
                  <a:pt x="205752" y="53704"/>
                  <a:pt x="204549" y="53252"/>
                  <a:pt x="203345" y="53252"/>
                </a:cubicBezTo>
                <a:cubicBezTo>
                  <a:pt x="202142" y="53252"/>
                  <a:pt x="200938" y="53704"/>
                  <a:pt x="199998" y="54606"/>
                </a:cubicBezTo>
                <a:cubicBezTo>
                  <a:pt x="198569" y="56035"/>
                  <a:pt x="197140" y="57389"/>
                  <a:pt x="195636" y="58668"/>
                </a:cubicBezTo>
                <a:lnTo>
                  <a:pt x="157276" y="20383"/>
                </a:lnTo>
                <a:lnTo>
                  <a:pt x="150582" y="13689"/>
                </a:lnTo>
                <a:cubicBezTo>
                  <a:pt x="150130" y="13238"/>
                  <a:pt x="149679" y="12937"/>
                  <a:pt x="149153" y="12711"/>
                </a:cubicBezTo>
                <a:cubicBezTo>
                  <a:pt x="150507" y="11132"/>
                  <a:pt x="151936" y="9552"/>
                  <a:pt x="153440" y="8048"/>
                </a:cubicBezTo>
                <a:cubicBezTo>
                  <a:pt x="155245" y="6168"/>
                  <a:pt x="155245" y="3234"/>
                  <a:pt x="153440" y="1354"/>
                </a:cubicBezTo>
                <a:cubicBezTo>
                  <a:pt x="152500" y="451"/>
                  <a:pt x="151296" y="0"/>
                  <a:pt x="150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2236850" y="2457281"/>
            <a:ext cx="430025" cy="450946"/>
          </a:xfrm>
          <a:custGeom>
            <a:avLst/>
            <a:gdLst/>
            <a:ahLst/>
            <a:cxnLst/>
            <a:rect l="l" t="t" r="r" b="b"/>
            <a:pathLst>
              <a:path w="197033" h="206619" extrusionOk="0">
                <a:moveTo>
                  <a:pt x="95863" y="76373"/>
                </a:moveTo>
                <a:lnTo>
                  <a:pt x="108063" y="78116"/>
                </a:lnTo>
                <a:cubicBezTo>
                  <a:pt x="108301" y="80334"/>
                  <a:pt x="109093" y="82394"/>
                  <a:pt x="110519" y="84216"/>
                </a:cubicBezTo>
                <a:cubicBezTo>
                  <a:pt x="112500" y="86910"/>
                  <a:pt x="115431" y="88653"/>
                  <a:pt x="118759" y="89128"/>
                </a:cubicBezTo>
                <a:cubicBezTo>
                  <a:pt x="119313" y="89207"/>
                  <a:pt x="119868" y="89287"/>
                  <a:pt x="120422" y="89287"/>
                </a:cubicBezTo>
                <a:lnTo>
                  <a:pt x="124463" y="99190"/>
                </a:lnTo>
                <a:cubicBezTo>
                  <a:pt x="122403" y="101091"/>
                  <a:pt x="121056" y="103626"/>
                  <a:pt x="120660" y="106478"/>
                </a:cubicBezTo>
                <a:cubicBezTo>
                  <a:pt x="120185" y="109647"/>
                  <a:pt x="120898" y="112658"/>
                  <a:pt x="122641" y="115272"/>
                </a:cubicBezTo>
                <a:lnTo>
                  <a:pt x="115273" y="124700"/>
                </a:lnTo>
                <a:cubicBezTo>
                  <a:pt x="114797" y="124621"/>
                  <a:pt x="114243" y="124462"/>
                  <a:pt x="113767" y="124383"/>
                </a:cubicBezTo>
                <a:cubicBezTo>
                  <a:pt x="113213" y="124304"/>
                  <a:pt x="112579" y="124304"/>
                  <a:pt x="112024" y="124304"/>
                </a:cubicBezTo>
                <a:cubicBezTo>
                  <a:pt x="107509" y="124304"/>
                  <a:pt x="103468" y="126681"/>
                  <a:pt x="101250" y="130325"/>
                </a:cubicBezTo>
                <a:lnTo>
                  <a:pt x="87861" y="128424"/>
                </a:lnTo>
                <a:cubicBezTo>
                  <a:pt x="86593" y="123749"/>
                  <a:pt x="82553" y="119947"/>
                  <a:pt x="77482" y="119234"/>
                </a:cubicBezTo>
                <a:cubicBezTo>
                  <a:pt x="76928" y="119154"/>
                  <a:pt x="76452" y="119154"/>
                  <a:pt x="75977" y="119154"/>
                </a:cubicBezTo>
                <a:lnTo>
                  <a:pt x="71224" y="107429"/>
                </a:lnTo>
                <a:cubicBezTo>
                  <a:pt x="73283" y="105528"/>
                  <a:pt x="74710" y="102992"/>
                  <a:pt x="75106" y="100061"/>
                </a:cubicBezTo>
                <a:cubicBezTo>
                  <a:pt x="75581" y="97051"/>
                  <a:pt x="74868" y="94198"/>
                  <a:pt x="73442" y="91822"/>
                </a:cubicBezTo>
                <a:lnTo>
                  <a:pt x="80097" y="83424"/>
                </a:lnTo>
                <a:cubicBezTo>
                  <a:pt x="80810" y="83662"/>
                  <a:pt x="81602" y="83899"/>
                  <a:pt x="82474" y="83978"/>
                </a:cubicBezTo>
                <a:cubicBezTo>
                  <a:pt x="83028" y="84058"/>
                  <a:pt x="83662" y="84137"/>
                  <a:pt x="84217" y="84137"/>
                </a:cubicBezTo>
                <a:cubicBezTo>
                  <a:pt x="89366" y="84137"/>
                  <a:pt x="93961" y="80968"/>
                  <a:pt x="95863" y="76373"/>
                </a:cubicBezTo>
                <a:close/>
                <a:moveTo>
                  <a:pt x="127236" y="0"/>
                </a:moveTo>
                <a:cubicBezTo>
                  <a:pt x="120977" y="0"/>
                  <a:pt x="115590" y="4674"/>
                  <a:pt x="114718" y="10854"/>
                </a:cubicBezTo>
                <a:cubicBezTo>
                  <a:pt x="114243" y="14181"/>
                  <a:pt x="115114" y="17509"/>
                  <a:pt x="117174" y="20202"/>
                </a:cubicBezTo>
                <a:cubicBezTo>
                  <a:pt x="119155" y="22896"/>
                  <a:pt x="122086" y="24639"/>
                  <a:pt x="125414" y="25114"/>
                </a:cubicBezTo>
                <a:cubicBezTo>
                  <a:pt x="126047" y="25194"/>
                  <a:pt x="126602" y="25194"/>
                  <a:pt x="127236" y="25194"/>
                </a:cubicBezTo>
                <a:lnTo>
                  <a:pt x="128107" y="25194"/>
                </a:lnTo>
                <a:lnTo>
                  <a:pt x="133019" y="37394"/>
                </a:lnTo>
                <a:cubicBezTo>
                  <a:pt x="131118" y="39296"/>
                  <a:pt x="129850" y="41752"/>
                  <a:pt x="129454" y="44524"/>
                </a:cubicBezTo>
                <a:cubicBezTo>
                  <a:pt x="129058" y="47377"/>
                  <a:pt x="129612" y="50070"/>
                  <a:pt x="130880" y="52368"/>
                </a:cubicBezTo>
                <a:lnTo>
                  <a:pt x="121690" y="64093"/>
                </a:lnTo>
                <a:lnTo>
                  <a:pt x="120581" y="64093"/>
                </a:lnTo>
                <a:cubicBezTo>
                  <a:pt x="116778" y="64093"/>
                  <a:pt x="113292" y="65757"/>
                  <a:pt x="110995" y="68530"/>
                </a:cubicBezTo>
                <a:lnTo>
                  <a:pt x="95704" y="66311"/>
                </a:lnTo>
                <a:cubicBezTo>
                  <a:pt x="95387" y="65519"/>
                  <a:pt x="94912" y="64727"/>
                  <a:pt x="94357" y="63935"/>
                </a:cubicBezTo>
                <a:cubicBezTo>
                  <a:pt x="92297" y="61241"/>
                  <a:pt x="89366" y="59498"/>
                  <a:pt x="86039" y="59023"/>
                </a:cubicBezTo>
                <a:cubicBezTo>
                  <a:pt x="85880" y="59023"/>
                  <a:pt x="85643" y="59023"/>
                  <a:pt x="85484" y="58943"/>
                </a:cubicBezTo>
                <a:lnTo>
                  <a:pt x="79701" y="44604"/>
                </a:lnTo>
                <a:cubicBezTo>
                  <a:pt x="81364" y="42781"/>
                  <a:pt x="82474" y="40484"/>
                  <a:pt x="82870" y="37870"/>
                </a:cubicBezTo>
                <a:cubicBezTo>
                  <a:pt x="83345" y="34542"/>
                  <a:pt x="82474" y="31215"/>
                  <a:pt x="80493" y="28600"/>
                </a:cubicBezTo>
                <a:cubicBezTo>
                  <a:pt x="78433" y="25907"/>
                  <a:pt x="75502" y="24164"/>
                  <a:pt x="72174" y="23688"/>
                </a:cubicBezTo>
                <a:cubicBezTo>
                  <a:pt x="71541" y="23530"/>
                  <a:pt x="70986" y="23530"/>
                  <a:pt x="70352" y="23530"/>
                </a:cubicBezTo>
                <a:cubicBezTo>
                  <a:pt x="65916" y="23530"/>
                  <a:pt x="61875" y="25907"/>
                  <a:pt x="59657" y="29630"/>
                </a:cubicBezTo>
                <a:lnTo>
                  <a:pt x="47377" y="27887"/>
                </a:lnTo>
                <a:cubicBezTo>
                  <a:pt x="46109" y="23134"/>
                  <a:pt x="42148" y="19410"/>
                  <a:pt x="36998" y="18618"/>
                </a:cubicBezTo>
                <a:cubicBezTo>
                  <a:pt x="36444" y="18539"/>
                  <a:pt x="35810" y="18539"/>
                  <a:pt x="35256" y="18539"/>
                </a:cubicBezTo>
                <a:cubicBezTo>
                  <a:pt x="28997" y="18539"/>
                  <a:pt x="23609" y="23213"/>
                  <a:pt x="22738" y="29313"/>
                </a:cubicBezTo>
                <a:cubicBezTo>
                  <a:pt x="22342" y="32165"/>
                  <a:pt x="22896" y="34859"/>
                  <a:pt x="24164" y="37157"/>
                </a:cubicBezTo>
                <a:lnTo>
                  <a:pt x="16162" y="47377"/>
                </a:lnTo>
                <a:cubicBezTo>
                  <a:pt x="15687" y="47297"/>
                  <a:pt x="15212" y="47139"/>
                  <a:pt x="14736" y="47060"/>
                </a:cubicBezTo>
                <a:cubicBezTo>
                  <a:pt x="14102" y="46980"/>
                  <a:pt x="13548" y="46980"/>
                  <a:pt x="12914" y="46980"/>
                </a:cubicBezTo>
                <a:cubicBezTo>
                  <a:pt x="6735" y="46980"/>
                  <a:pt x="1347" y="51575"/>
                  <a:pt x="476" y="57755"/>
                </a:cubicBezTo>
                <a:cubicBezTo>
                  <a:pt x="0" y="61082"/>
                  <a:pt x="872" y="64410"/>
                  <a:pt x="2852" y="67104"/>
                </a:cubicBezTo>
                <a:cubicBezTo>
                  <a:pt x="4912" y="69797"/>
                  <a:pt x="7844" y="71540"/>
                  <a:pt x="11171" y="72015"/>
                </a:cubicBezTo>
                <a:cubicBezTo>
                  <a:pt x="11726" y="72095"/>
                  <a:pt x="12359" y="72174"/>
                  <a:pt x="12914" y="72174"/>
                </a:cubicBezTo>
                <a:cubicBezTo>
                  <a:pt x="19173" y="72174"/>
                  <a:pt x="24560" y="67500"/>
                  <a:pt x="25432" y="61320"/>
                </a:cubicBezTo>
                <a:cubicBezTo>
                  <a:pt x="25828" y="58626"/>
                  <a:pt x="25273" y="55854"/>
                  <a:pt x="24006" y="53477"/>
                </a:cubicBezTo>
                <a:lnTo>
                  <a:pt x="32007" y="43336"/>
                </a:lnTo>
                <a:cubicBezTo>
                  <a:pt x="32483" y="43415"/>
                  <a:pt x="32958" y="43574"/>
                  <a:pt x="33433" y="43574"/>
                </a:cubicBezTo>
                <a:cubicBezTo>
                  <a:pt x="34067" y="43732"/>
                  <a:pt x="34622" y="43732"/>
                  <a:pt x="35256" y="43732"/>
                </a:cubicBezTo>
                <a:cubicBezTo>
                  <a:pt x="39692" y="43732"/>
                  <a:pt x="43733" y="41355"/>
                  <a:pt x="46030" y="37632"/>
                </a:cubicBezTo>
                <a:lnTo>
                  <a:pt x="58231" y="39375"/>
                </a:lnTo>
                <a:cubicBezTo>
                  <a:pt x="59498" y="44128"/>
                  <a:pt x="63460" y="47852"/>
                  <a:pt x="68609" y="48644"/>
                </a:cubicBezTo>
                <a:cubicBezTo>
                  <a:pt x="69085" y="48723"/>
                  <a:pt x="69639" y="48723"/>
                  <a:pt x="70114" y="48723"/>
                </a:cubicBezTo>
                <a:lnTo>
                  <a:pt x="75581" y="62350"/>
                </a:lnTo>
                <a:cubicBezTo>
                  <a:pt x="73600" y="64251"/>
                  <a:pt x="72174" y="66866"/>
                  <a:pt x="71778" y="69718"/>
                </a:cubicBezTo>
                <a:cubicBezTo>
                  <a:pt x="71382" y="72174"/>
                  <a:pt x="71778" y="74551"/>
                  <a:pt x="72729" y="76690"/>
                </a:cubicBezTo>
                <a:lnTo>
                  <a:pt x="65440" y="85959"/>
                </a:lnTo>
                <a:cubicBezTo>
                  <a:pt x="65123" y="85880"/>
                  <a:pt x="64806" y="85801"/>
                  <a:pt x="64410" y="85801"/>
                </a:cubicBezTo>
                <a:cubicBezTo>
                  <a:pt x="63856" y="85721"/>
                  <a:pt x="63222" y="85642"/>
                  <a:pt x="62667" y="85642"/>
                </a:cubicBezTo>
                <a:cubicBezTo>
                  <a:pt x="56409" y="85642"/>
                  <a:pt x="51021" y="90316"/>
                  <a:pt x="50150" y="96496"/>
                </a:cubicBezTo>
                <a:cubicBezTo>
                  <a:pt x="49199" y="103389"/>
                  <a:pt x="54032" y="109727"/>
                  <a:pt x="60845" y="110756"/>
                </a:cubicBezTo>
                <a:cubicBezTo>
                  <a:pt x="61241" y="110756"/>
                  <a:pt x="61558" y="110836"/>
                  <a:pt x="61954" y="110836"/>
                </a:cubicBezTo>
                <a:lnTo>
                  <a:pt x="66787" y="122799"/>
                </a:lnTo>
                <a:cubicBezTo>
                  <a:pt x="64886" y="124700"/>
                  <a:pt x="63618" y="127156"/>
                  <a:pt x="63222" y="129929"/>
                </a:cubicBezTo>
                <a:cubicBezTo>
                  <a:pt x="62826" y="132702"/>
                  <a:pt x="63301" y="135395"/>
                  <a:pt x="64648" y="137772"/>
                </a:cubicBezTo>
                <a:lnTo>
                  <a:pt x="56567" y="148071"/>
                </a:lnTo>
                <a:cubicBezTo>
                  <a:pt x="55933" y="147834"/>
                  <a:pt x="55299" y="147675"/>
                  <a:pt x="54666" y="147596"/>
                </a:cubicBezTo>
                <a:cubicBezTo>
                  <a:pt x="54111" y="147517"/>
                  <a:pt x="53477" y="147438"/>
                  <a:pt x="52923" y="147438"/>
                </a:cubicBezTo>
                <a:cubicBezTo>
                  <a:pt x="48407" y="147438"/>
                  <a:pt x="44366" y="149894"/>
                  <a:pt x="42148" y="153538"/>
                </a:cubicBezTo>
                <a:lnTo>
                  <a:pt x="29789" y="151795"/>
                </a:lnTo>
                <a:cubicBezTo>
                  <a:pt x="28521" y="147042"/>
                  <a:pt x="24481" y="143318"/>
                  <a:pt x="19411" y="142605"/>
                </a:cubicBezTo>
                <a:cubicBezTo>
                  <a:pt x="18777" y="142526"/>
                  <a:pt x="18143" y="142446"/>
                  <a:pt x="17588" y="142446"/>
                </a:cubicBezTo>
                <a:cubicBezTo>
                  <a:pt x="11330" y="142446"/>
                  <a:pt x="6021" y="147121"/>
                  <a:pt x="5150" y="153300"/>
                </a:cubicBezTo>
                <a:cubicBezTo>
                  <a:pt x="4120" y="160193"/>
                  <a:pt x="8953" y="166531"/>
                  <a:pt x="15845" y="167561"/>
                </a:cubicBezTo>
                <a:cubicBezTo>
                  <a:pt x="16400" y="167640"/>
                  <a:pt x="17034" y="167640"/>
                  <a:pt x="17588" y="167640"/>
                </a:cubicBezTo>
                <a:cubicBezTo>
                  <a:pt x="22104" y="167640"/>
                  <a:pt x="26145" y="165263"/>
                  <a:pt x="28363" y="161619"/>
                </a:cubicBezTo>
                <a:lnTo>
                  <a:pt x="40722" y="163362"/>
                </a:lnTo>
                <a:cubicBezTo>
                  <a:pt x="41118" y="164867"/>
                  <a:pt x="41831" y="166372"/>
                  <a:pt x="42861" y="167640"/>
                </a:cubicBezTo>
                <a:cubicBezTo>
                  <a:pt x="44842" y="170334"/>
                  <a:pt x="47773" y="172077"/>
                  <a:pt x="51100" y="172552"/>
                </a:cubicBezTo>
                <a:cubicBezTo>
                  <a:pt x="51734" y="172631"/>
                  <a:pt x="52289" y="172710"/>
                  <a:pt x="52923" y="172710"/>
                </a:cubicBezTo>
                <a:cubicBezTo>
                  <a:pt x="53081" y="172710"/>
                  <a:pt x="53319" y="172710"/>
                  <a:pt x="53477" y="172631"/>
                </a:cubicBezTo>
                <a:lnTo>
                  <a:pt x="59102" y="186496"/>
                </a:lnTo>
                <a:cubicBezTo>
                  <a:pt x="57835" y="188159"/>
                  <a:pt x="57042" y="190140"/>
                  <a:pt x="56725" y="192200"/>
                </a:cubicBezTo>
                <a:cubicBezTo>
                  <a:pt x="56250" y="195606"/>
                  <a:pt x="57122" y="198855"/>
                  <a:pt x="59102" y="201548"/>
                </a:cubicBezTo>
                <a:cubicBezTo>
                  <a:pt x="61162" y="204242"/>
                  <a:pt x="64093" y="205985"/>
                  <a:pt x="67421" y="206460"/>
                </a:cubicBezTo>
                <a:cubicBezTo>
                  <a:pt x="67975" y="206619"/>
                  <a:pt x="68609" y="206619"/>
                  <a:pt x="69243" y="206619"/>
                </a:cubicBezTo>
                <a:cubicBezTo>
                  <a:pt x="75423" y="206619"/>
                  <a:pt x="80810" y="201944"/>
                  <a:pt x="81681" y="195765"/>
                </a:cubicBezTo>
                <a:cubicBezTo>
                  <a:pt x="82157" y="192437"/>
                  <a:pt x="81285" y="189110"/>
                  <a:pt x="79305" y="186416"/>
                </a:cubicBezTo>
                <a:cubicBezTo>
                  <a:pt x="77245" y="183723"/>
                  <a:pt x="74313" y="181980"/>
                  <a:pt x="70986" y="181504"/>
                </a:cubicBezTo>
                <a:cubicBezTo>
                  <a:pt x="70352" y="181425"/>
                  <a:pt x="69798" y="181425"/>
                  <a:pt x="69164" y="181425"/>
                </a:cubicBezTo>
                <a:cubicBezTo>
                  <a:pt x="68688" y="181425"/>
                  <a:pt x="68213" y="181425"/>
                  <a:pt x="67738" y="181504"/>
                </a:cubicBezTo>
                <a:lnTo>
                  <a:pt x="62430" y="168274"/>
                </a:lnTo>
                <a:cubicBezTo>
                  <a:pt x="63935" y="166531"/>
                  <a:pt x="65044" y="164313"/>
                  <a:pt x="65361" y="161857"/>
                </a:cubicBezTo>
                <a:cubicBezTo>
                  <a:pt x="65757" y="159401"/>
                  <a:pt x="65361" y="157024"/>
                  <a:pt x="64331" y="154806"/>
                </a:cubicBezTo>
                <a:lnTo>
                  <a:pt x="72887" y="144031"/>
                </a:lnTo>
                <a:cubicBezTo>
                  <a:pt x="73204" y="144110"/>
                  <a:pt x="73521" y="144110"/>
                  <a:pt x="73917" y="144189"/>
                </a:cubicBezTo>
                <a:cubicBezTo>
                  <a:pt x="74472" y="144269"/>
                  <a:pt x="75106" y="144348"/>
                  <a:pt x="75660" y="144348"/>
                </a:cubicBezTo>
                <a:cubicBezTo>
                  <a:pt x="80176" y="144348"/>
                  <a:pt x="84217" y="141892"/>
                  <a:pt x="86435" y="138248"/>
                </a:cubicBezTo>
                <a:lnTo>
                  <a:pt x="99824" y="140149"/>
                </a:lnTo>
                <a:cubicBezTo>
                  <a:pt x="100220" y="141654"/>
                  <a:pt x="100933" y="143159"/>
                  <a:pt x="101884" y="144427"/>
                </a:cubicBezTo>
                <a:cubicBezTo>
                  <a:pt x="103944" y="147121"/>
                  <a:pt x="106875" y="148864"/>
                  <a:pt x="110202" y="149339"/>
                </a:cubicBezTo>
                <a:cubicBezTo>
                  <a:pt x="110678" y="149418"/>
                  <a:pt x="111153" y="149497"/>
                  <a:pt x="111628" y="149497"/>
                </a:cubicBezTo>
                <a:lnTo>
                  <a:pt x="116461" y="161540"/>
                </a:lnTo>
                <a:cubicBezTo>
                  <a:pt x="114639" y="163362"/>
                  <a:pt x="113292" y="165818"/>
                  <a:pt x="112896" y="168591"/>
                </a:cubicBezTo>
                <a:cubicBezTo>
                  <a:pt x="111945" y="175483"/>
                  <a:pt x="116699" y="181900"/>
                  <a:pt x="123591" y="182851"/>
                </a:cubicBezTo>
                <a:cubicBezTo>
                  <a:pt x="124225" y="182930"/>
                  <a:pt x="124780" y="183010"/>
                  <a:pt x="125414" y="183010"/>
                </a:cubicBezTo>
                <a:cubicBezTo>
                  <a:pt x="129850" y="183010"/>
                  <a:pt x="133891" y="180554"/>
                  <a:pt x="136188" y="176909"/>
                </a:cubicBezTo>
                <a:lnTo>
                  <a:pt x="148389" y="178652"/>
                </a:lnTo>
                <a:cubicBezTo>
                  <a:pt x="148785" y="180237"/>
                  <a:pt x="149498" y="181663"/>
                  <a:pt x="150528" y="183010"/>
                </a:cubicBezTo>
                <a:cubicBezTo>
                  <a:pt x="152508" y="185703"/>
                  <a:pt x="155440" y="187446"/>
                  <a:pt x="158767" y="187922"/>
                </a:cubicBezTo>
                <a:cubicBezTo>
                  <a:pt x="159401" y="188001"/>
                  <a:pt x="160035" y="188001"/>
                  <a:pt x="160589" y="188001"/>
                </a:cubicBezTo>
                <a:cubicBezTo>
                  <a:pt x="166848" y="188001"/>
                  <a:pt x="172156" y="183327"/>
                  <a:pt x="173028" y="177147"/>
                </a:cubicBezTo>
                <a:cubicBezTo>
                  <a:pt x="174058" y="170334"/>
                  <a:pt x="169225" y="163916"/>
                  <a:pt x="162332" y="162966"/>
                </a:cubicBezTo>
                <a:cubicBezTo>
                  <a:pt x="161778" y="162807"/>
                  <a:pt x="161144" y="162807"/>
                  <a:pt x="160589" y="162807"/>
                </a:cubicBezTo>
                <a:cubicBezTo>
                  <a:pt x="156074" y="162807"/>
                  <a:pt x="152033" y="165184"/>
                  <a:pt x="149815" y="168908"/>
                </a:cubicBezTo>
                <a:lnTo>
                  <a:pt x="137535" y="167165"/>
                </a:lnTo>
                <a:cubicBezTo>
                  <a:pt x="136267" y="162411"/>
                  <a:pt x="132306" y="158688"/>
                  <a:pt x="127156" y="157895"/>
                </a:cubicBezTo>
                <a:cubicBezTo>
                  <a:pt x="126681" y="157816"/>
                  <a:pt x="126206" y="157816"/>
                  <a:pt x="125730" y="157816"/>
                </a:cubicBezTo>
                <a:lnTo>
                  <a:pt x="120898" y="145774"/>
                </a:lnTo>
                <a:cubicBezTo>
                  <a:pt x="122799" y="143873"/>
                  <a:pt x="124067" y="141417"/>
                  <a:pt x="124463" y="138644"/>
                </a:cubicBezTo>
                <a:cubicBezTo>
                  <a:pt x="124859" y="135871"/>
                  <a:pt x="124304" y="133177"/>
                  <a:pt x="123037" y="130800"/>
                </a:cubicBezTo>
                <a:lnTo>
                  <a:pt x="130959" y="120660"/>
                </a:lnTo>
                <a:cubicBezTo>
                  <a:pt x="131118" y="120739"/>
                  <a:pt x="131197" y="120739"/>
                  <a:pt x="131355" y="120739"/>
                </a:cubicBezTo>
                <a:cubicBezTo>
                  <a:pt x="131910" y="120818"/>
                  <a:pt x="132544" y="120897"/>
                  <a:pt x="133098" y="120897"/>
                </a:cubicBezTo>
                <a:cubicBezTo>
                  <a:pt x="137614" y="120897"/>
                  <a:pt x="141655" y="118441"/>
                  <a:pt x="143873" y="114797"/>
                </a:cubicBezTo>
                <a:lnTo>
                  <a:pt x="157183" y="116698"/>
                </a:lnTo>
                <a:cubicBezTo>
                  <a:pt x="157658" y="118283"/>
                  <a:pt x="158371" y="119709"/>
                  <a:pt x="159322" y="120977"/>
                </a:cubicBezTo>
                <a:cubicBezTo>
                  <a:pt x="161302" y="123670"/>
                  <a:pt x="164313" y="125413"/>
                  <a:pt x="167640" y="125888"/>
                </a:cubicBezTo>
                <a:cubicBezTo>
                  <a:pt x="168195" y="126047"/>
                  <a:pt x="168829" y="126047"/>
                  <a:pt x="169383" y="126047"/>
                </a:cubicBezTo>
                <a:lnTo>
                  <a:pt x="169779" y="126047"/>
                </a:lnTo>
                <a:lnTo>
                  <a:pt x="174612" y="138168"/>
                </a:lnTo>
                <a:cubicBezTo>
                  <a:pt x="172790" y="140070"/>
                  <a:pt x="171443" y="142526"/>
                  <a:pt x="171047" y="145299"/>
                </a:cubicBezTo>
                <a:cubicBezTo>
                  <a:pt x="170096" y="152191"/>
                  <a:pt x="174929" y="158608"/>
                  <a:pt x="181742" y="159559"/>
                </a:cubicBezTo>
                <a:cubicBezTo>
                  <a:pt x="182376" y="159638"/>
                  <a:pt x="183010" y="159718"/>
                  <a:pt x="183565" y="159718"/>
                </a:cubicBezTo>
                <a:cubicBezTo>
                  <a:pt x="189823" y="159718"/>
                  <a:pt x="195131" y="155043"/>
                  <a:pt x="196003" y="148864"/>
                </a:cubicBezTo>
                <a:cubicBezTo>
                  <a:pt x="197033" y="141971"/>
                  <a:pt x="192200" y="135554"/>
                  <a:pt x="185308" y="134603"/>
                </a:cubicBezTo>
                <a:cubicBezTo>
                  <a:pt x="184832" y="134524"/>
                  <a:pt x="184357" y="134445"/>
                  <a:pt x="183802" y="134445"/>
                </a:cubicBezTo>
                <a:lnTo>
                  <a:pt x="178732" y="121848"/>
                </a:lnTo>
                <a:cubicBezTo>
                  <a:pt x="180396" y="120026"/>
                  <a:pt x="181505" y="117728"/>
                  <a:pt x="181901" y="115193"/>
                </a:cubicBezTo>
                <a:cubicBezTo>
                  <a:pt x="182852" y="108301"/>
                  <a:pt x="178019" y="101963"/>
                  <a:pt x="171206" y="100933"/>
                </a:cubicBezTo>
                <a:cubicBezTo>
                  <a:pt x="170572" y="100853"/>
                  <a:pt x="170017" y="100853"/>
                  <a:pt x="169383" y="100853"/>
                </a:cubicBezTo>
                <a:cubicBezTo>
                  <a:pt x="164868" y="100853"/>
                  <a:pt x="160906" y="103230"/>
                  <a:pt x="158609" y="106874"/>
                </a:cubicBezTo>
                <a:lnTo>
                  <a:pt x="145299" y="104973"/>
                </a:lnTo>
                <a:cubicBezTo>
                  <a:pt x="144031" y="100299"/>
                  <a:pt x="140070" y="96496"/>
                  <a:pt x="134920" y="95783"/>
                </a:cubicBezTo>
                <a:cubicBezTo>
                  <a:pt x="134524" y="95704"/>
                  <a:pt x="134128" y="95704"/>
                  <a:pt x="133732" y="95704"/>
                </a:cubicBezTo>
                <a:lnTo>
                  <a:pt x="129612" y="85484"/>
                </a:lnTo>
                <a:cubicBezTo>
                  <a:pt x="131435" y="83582"/>
                  <a:pt x="132623" y="81206"/>
                  <a:pt x="133019" y="78433"/>
                </a:cubicBezTo>
                <a:cubicBezTo>
                  <a:pt x="133494" y="75105"/>
                  <a:pt x="132702" y="71857"/>
                  <a:pt x="130722" y="69163"/>
                </a:cubicBezTo>
                <a:lnTo>
                  <a:pt x="138961" y="58547"/>
                </a:lnTo>
                <a:cubicBezTo>
                  <a:pt x="139357" y="58626"/>
                  <a:pt x="139753" y="58706"/>
                  <a:pt x="140149" y="58785"/>
                </a:cubicBezTo>
                <a:cubicBezTo>
                  <a:pt x="140783" y="58864"/>
                  <a:pt x="141338" y="58943"/>
                  <a:pt x="141972" y="58943"/>
                </a:cubicBezTo>
                <a:cubicBezTo>
                  <a:pt x="146408" y="58943"/>
                  <a:pt x="150449" y="56487"/>
                  <a:pt x="152667" y="52843"/>
                </a:cubicBezTo>
                <a:lnTo>
                  <a:pt x="165897" y="54744"/>
                </a:lnTo>
                <a:cubicBezTo>
                  <a:pt x="167165" y="59419"/>
                  <a:pt x="171126" y="63222"/>
                  <a:pt x="176276" y="63935"/>
                </a:cubicBezTo>
                <a:cubicBezTo>
                  <a:pt x="176830" y="64014"/>
                  <a:pt x="177464" y="64093"/>
                  <a:pt x="178019" y="64093"/>
                </a:cubicBezTo>
                <a:cubicBezTo>
                  <a:pt x="184278" y="64093"/>
                  <a:pt x="189665" y="59419"/>
                  <a:pt x="190536" y="53239"/>
                </a:cubicBezTo>
                <a:cubicBezTo>
                  <a:pt x="191012" y="49912"/>
                  <a:pt x="190140" y="46584"/>
                  <a:pt x="188160" y="43891"/>
                </a:cubicBezTo>
                <a:cubicBezTo>
                  <a:pt x="186100" y="41197"/>
                  <a:pt x="183168" y="39454"/>
                  <a:pt x="179841" y="38979"/>
                </a:cubicBezTo>
                <a:cubicBezTo>
                  <a:pt x="179207" y="38899"/>
                  <a:pt x="178653" y="38820"/>
                  <a:pt x="178019" y="38820"/>
                </a:cubicBezTo>
                <a:cubicBezTo>
                  <a:pt x="173582" y="38820"/>
                  <a:pt x="169542" y="41276"/>
                  <a:pt x="167324" y="44921"/>
                </a:cubicBezTo>
                <a:lnTo>
                  <a:pt x="154093" y="43019"/>
                </a:lnTo>
                <a:cubicBezTo>
                  <a:pt x="152825" y="38345"/>
                  <a:pt x="148864" y="34542"/>
                  <a:pt x="143714" y="33829"/>
                </a:cubicBezTo>
                <a:cubicBezTo>
                  <a:pt x="143239" y="33750"/>
                  <a:pt x="142685" y="33750"/>
                  <a:pt x="142209" y="33750"/>
                </a:cubicBezTo>
                <a:lnTo>
                  <a:pt x="136980" y="20598"/>
                </a:lnTo>
                <a:cubicBezTo>
                  <a:pt x="138406" y="18856"/>
                  <a:pt x="139357" y="16716"/>
                  <a:pt x="139674" y="14419"/>
                </a:cubicBezTo>
                <a:cubicBezTo>
                  <a:pt x="140704" y="7526"/>
                  <a:pt x="135871" y="1109"/>
                  <a:pt x="128979" y="158"/>
                </a:cubicBezTo>
                <a:cubicBezTo>
                  <a:pt x="128424" y="79"/>
                  <a:pt x="127790" y="0"/>
                  <a:pt x="1272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3688769" y="2425051"/>
            <a:ext cx="399548" cy="472489"/>
          </a:xfrm>
          <a:custGeom>
            <a:avLst/>
            <a:gdLst/>
            <a:ahLst/>
            <a:cxnLst/>
            <a:rect l="l" t="t" r="r" b="b"/>
            <a:pathLst>
              <a:path w="176791" h="209066" extrusionOk="0">
                <a:moveTo>
                  <a:pt x="153633" y="0"/>
                </a:moveTo>
                <a:cubicBezTo>
                  <a:pt x="140884" y="0"/>
                  <a:pt x="130475" y="10328"/>
                  <a:pt x="130475" y="23158"/>
                </a:cubicBezTo>
                <a:cubicBezTo>
                  <a:pt x="130475" y="31307"/>
                  <a:pt x="134671" y="38408"/>
                  <a:pt x="141045" y="42523"/>
                </a:cubicBezTo>
                <a:lnTo>
                  <a:pt x="126279" y="82061"/>
                </a:lnTo>
                <a:cubicBezTo>
                  <a:pt x="123616" y="81415"/>
                  <a:pt x="120873" y="81093"/>
                  <a:pt x="118049" y="81093"/>
                </a:cubicBezTo>
                <a:cubicBezTo>
                  <a:pt x="108850" y="81093"/>
                  <a:pt x="100459" y="84482"/>
                  <a:pt x="94003" y="89969"/>
                </a:cubicBezTo>
                <a:lnTo>
                  <a:pt x="45509" y="46235"/>
                </a:lnTo>
                <a:cubicBezTo>
                  <a:pt x="47607" y="42604"/>
                  <a:pt x="48818" y="38408"/>
                  <a:pt x="48818" y="33970"/>
                </a:cubicBezTo>
                <a:cubicBezTo>
                  <a:pt x="48818" y="20495"/>
                  <a:pt x="37844" y="9521"/>
                  <a:pt x="24369" y="9521"/>
                </a:cubicBezTo>
                <a:cubicBezTo>
                  <a:pt x="10894" y="9521"/>
                  <a:pt x="1" y="20495"/>
                  <a:pt x="1" y="33970"/>
                </a:cubicBezTo>
                <a:cubicBezTo>
                  <a:pt x="1" y="47445"/>
                  <a:pt x="10894" y="58419"/>
                  <a:pt x="24369" y="58419"/>
                </a:cubicBezTo>
                <a:cubicBezTo>
                  <a:pt x="29775" y="58419"/>
                  <a:pt x="34697" y="56644"/>
                  <a:pt x="38732" y="53739"/>
                </a:cubicBezTo>
                <a:lnTo>
                  <a:pt x="87226" y="97473"/>
                </a:lnTo>
                <a:cubicBezTo>
                  <a:pt x="83110" y="103444"/>
                  <a:pt x="80690" y="110625"/>
                  <a:pt x="80690" y="118452"/>
                </a:cubicBezTo>
                <a:cubicBezTo>
                  <a:pt x="80690" y="127892"/>
                  <a:pt x="84240" y="136446"/>
                  <a:pt x="89969" y="143062"/>
                </a:cubicBezTo>
                <a:lnTo>
                  <a:pt x="57532" y="167914"/>
                </a:lnTo>
                <a:cubicBezTo>
                  <a:pt x="53498" y="164525"/>
                  <a:pt x="48253" y="162508"/>
                  <a:pt x="42605" y="162508"/>
                </a:cubicBezTo>
                <a:cubicBezTo>
                  <a:pt x="29694" y="162508"/>
                  <a:pt x="19285" y="172917"/>
                  <a:pt x="19285" y="185747"/>
                </a:cubicBezTo>
                <a:cubicBezTo>
                  <a:pt x="19285" y="198576"/>
                  <a:pt x="29694" y="209066"/>
                  <a:pt x="42605" y="209066"/>
                </a:cubicBezTo>
                <a:cubicBezTo>
                  <a:pt x="55434" y="209066"/>
                  <a:pt x="65843" y="198576"/>
                  <a:pt x="65843" y="185747"/>
                </a:cubicBezTo>
                <a:cubicBezTo>
                  <a:pt x="65843" y="182277"/>
                  <a:pt x="65036" y="178969"/>
                  <a:pt x="63664" y="175983"/>
                </a:cubicBezTo>
                <a:lnTo>
                  <a:pt x="97715" y="149759"/>
                </a:lnTo>
                <a:cubicBezTo>
                  <a:pt x="103605" y="153552"/>
                  <a:pt x="110545" y="155811"/>
                  <a:pt x="118049" y="155811"/>
                </a:cubicBezTo>
                <a:cubicBezTo>
                  <a:pt x="138705" y="155811"/>
                  <a:pt x="155408" y="139108"/>
                  <a:pt x="155408" y="118452"/>
                </a:cubicBezTo>
                <a:cubicBezTo>
                  <a:pt x="155408" y="104251"/>
                  <a:pt x="147420" y="91905"/>
                  <a:pt x="135720" y="85531"/>
                </a:cubicBezTo>
                <a:lnTo>
                  <a:pt x="150486" y="46074"/>
                </a:lnTo>
                <a:cubicBezTo>
                  <a:pt x="151535" y="46235"/>
                  <a:pt x="152584" y="46316"/>
                  <a:pt x="153633" y="46316"/>
                </a:cubicBezTo>
                <a:cubicBezTo>
                  <a:pt x="166462" y="46316"/>
                  <a:pt x="176790" y="35907"/>
                  <a:pt x="176790" y="23158"/>
                </a:cubicBezTo>
                <a:cubicBezTo>
                  <a:pt x="176790" y="10328"/>
                  <a:pt x="166462" y="0"/>
                  <a:pt x="1536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193143" y="2403563"/>
            <a:ext cx="399529" cy="485597"/>
          </a:xfrm>
          <a:custGeom>
            <a:avLst/>
            <a:gdLst/>
            <a:ahLst/>
            <a:cxnLst/>
            <a:rect l="l" t="t" r="r" b="b"/>
            <a:pathLst>
              <a:path w="170739" h="207520" extrusionOk="0">
                <a:moveTo>
                  <a:pt x="62955" y="18729"/>
                </a:moveTo>
                <a:lnTo>
                  <a:pt x="62955" y="83038"/>
                </a:lnTo>
                <a:lnTo>
                  <a:pt x="66942" y="83639"/>
                </a:lnTo>
                <a:cubicBezTo>
                  <a:pt x="81458" y="85971"/>
                  <a:pt x="93643" y="94245"/>
                  <a:pt x="100864" y="105602"/>
                </a:cubicBezTo>
                <a:lnTo>
                  <a:pt x="100864" y="111996"/>
                </a:lnTo>
                <a:lnTo>
                  <a:pt x="95523" y="123203"/>
                </a:lnTo>
                <a:lnTo>
                  <a:pt x="10004" y="123203"/>
                </a:lnTo>
                <a:cubicBezTo>
                  <a:pt x="13238" y="103120"/>
                  <a:pt x="29409" y="86949"/>
                  <a:pt x="50846" y="83639"/>
                </a:cubicBezTo>
                <a:lnTo>
                  <a:pt x="54832" y="82963"/>
                </a:lnTo>
                <a:lnTo>
                  <a:pt x="54832" y="18729"/>
                </a:lnTo>
                <a:close/>
                <a:moveTo>
                  <a:pt x="125008" y="63030"/>
                </a:moveTo>
                <a:lnTo>
                  <a:pt x="125008" y="114102"/>
                </a:lnTo>
                <a:lnTo>
                  <a:pt x="139825" y="145166"/>
                </a:lnTo>
                <a:lnTo>
                  <a:pt x="115756" y="145166"/>
                </a:lnTo>
                <a:cubicBezTo>
                  <a:pt x="116960" y="140502"/>
                  <a:pt x="117637" y="135689"/>
                  <a:pt x="117637" y="130724"/>
                </a:cubicBezTo>
                <a:cubicBezTo>
                  <a:pt x="117637" y="120721"/>
                  <a:pt x="115004" y="111168"/>
                  <a:pt x="110266" y="102970"/>
                </a:cubicBezTo>
                <a:lnTo>
                  <a:pt x="110266" y="63030"/>
                </a:lnTo>
                <a:close/>
                <a:moveTo>
                  <a:pt x="42647" y="0"/>
                </a:moveTo>
                <a:cubicBezTo>
                  <a:pt x="39413" y="0"/>
                  <a:pt x="36856" y="2557"/>
                  <a:pt x="36856" y="5792"/>
                </a:cubicBezTo>
                <a:cubicBezTo>
                  <a:pt x="36856" y="8951"/>
                  <a:pt x="39413" y="11583"/>
                  <a:pt x="42647" y="11583"/>
                </a:cubicBezTo>
                <a:lnTo>
                  <a:pt x="45430" y="11583"/>
                </a:lnTo>
                <a:lnTo>
                  <a:pt x="45430" y="75065"/>
                </a:lnTo>
                <a:cubicBezTo>
                  <a:pt x="18879" y="81007"/>
                  <a:pt x="0" y="103872"/>
                  <a:pt x="0" y="130724"/>
                </a:cubicBezTo>
                <a:cubicBezTo>
                  <a:pt x="0" y="162240"/>
                  <a:pt x="26401" y="187888"/>
                  <a:pt x="58818" y="187888"/>
                </a:cubicBezTo>
                <a:cubicBezTo>
                  <a:pt x="61150" y="187888"/>
                  <a:pt x="63482" y="187738"/>
                  <a:pt x="65813" y="187437"/>
                </a:cubicBezTo>
                <a:lnTo>
                  <a:pt x="65813" y="187437"/>
                </a:lnTo>
                <a:cubicBezTo>
                  <a:pt x="64986" y="191950"/>
                  <a:pt x="65889" y="196688"/>
                  <a:pt x="68371" y="200599"/>
                </a:cubicBezTo>
                <a:cubicBezTo>
                  <a:pt x="71154" y="205037"/>
                  <a:pt x="75516" y="207519"/>
                  <a:pt x="80330" y="207519"/>
                </a:cubicBezTo>
                <a:lnTo>
                  <a:pt x="155019" y="207519"/>
                </a:lnTo>
                <a:cubicBezTo>
                  <a:pt x="159833" y="207519"/>
                  <a:pt x="164195" y="205037"/>
                  <a:pt x="166978" y="200599"/>
                </a:cubicBezTo>
                <a:cubicBezTo>
                  <a:pt x="170363" y="195259"/>
                  <a:pt x="170739" y="188339"/>
                  <a:pt x="167956" y="182472"/>
                </a:cubicBezTo>
                <a:lnTo>
                  <a:pt x="134410" y="111996"/>
                </a:lnTo>
                <a:lnTo>
                  <a:pt x="134410" y="58367"/>
                </a:lnTo>
                <a:lnTo>
                  <a:pt x="135011" y="58367"/>
                </a:lnTo>
                <a:cubicBezTo>
                  <a:pt x="137418" y="58367"/>
                  <a:pt x="139449" y="56336"/>
                  <a:pt x="139449" y="53929"/>
                </a:cubicBezTo>
                <a:lnTo>
                  <a:pt x="139449" y="52275"/>
                </a:lnTo>
                <a:cubicBezTo>
                  <a:pt x="139449" y="49868"/>
                  <a:pt x="137418" y="47912"/>
                  <a:pt x="135011" y="47912"/>
                </a:cubicBezTo>
                <a:lnTo>
                  <a:pt x="100337" y="47912"/>
                </a:lnTo>
                <a:cubicBezTo>
                  <a:pt x="97855" y="47912"/>
                  <a:pt x="95900" y="49868"/>
                  <a:pt x="95900" y="52275"/>
                </a:cubicBezTo>
                <a:lnTo>
                  <a:pt x="95900" y="53929"/>
                </a:lnTo>
                <a:cubicBezTo>
                  <a:pt x="95900" y="56336"/>
                  <a:pt x="97855" y="58367"/>
                  <a:pt x="100337" y="58367"/>
                </a:cubicBezTo>
                <a:lnTo>
                  <a:pt x="100864" y="58367"/>
                </a:lnTo>
                <a:lnTo>
                  <a:pt x="100864" y="90710"/>
                </a:lnTo>
                <a:cubicBezTo>
                  <a:pt x="93267" y="83188"/>
                  <a:pt x="83489" y="77697"/>
                  <a:pt x="72357" y="75140"/>
                </a:cubicBezTo>
                <a:lnTo>
                  <a:pt x="72357" y="11583"/>
                </a:lnTo>
                <a:lnTo>
                  <a:pt x="74990" y="11583"/>
                </a:lnTo>
                <a:cubicBezTo>
                  <a:pt x="78224" y="11583"/>
                  <a:pt x="80781" y="8951"/>
                  <a:pt x="80781" y="5792"/>
                </a:cubicBezTo>
                <a:cubicBezTo>
                  <a:pt x="80781" y="2557"/>
                  <a:pt x="78224" y="0"/>
                  <a:pt x="74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;p25">
            <a:extLst>
              <a:ext uri="{FF2B5EF4-FFF2-40B4-BE49-F238E27FC236}">
                <a16:creationId xmlns:a16="http://schemas.microsoft.com/office/drawing/2014/main" id="{98056050-6F32-4DDF-96A6-FC2C40C0A9E6}"/>
              </a:ext>
            </a:extLst>
          </p:cNvPr>
          <p:cNvSpPr/>
          <p:nvPr/>
        </p:nvSpPr>
        <p:spPr>
          <a:xfrm>
            <a:off x="7876611" y="2344262"/>
            <a:ext cx="681300" cy="681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88;p25">
            <a:extLst>
              <a:ext uri="{FF2B5EF4-FFF2-40B4-BE49-F238E27FC236}">
                <a16:creationId xmlns:a16="http://schemas.microsoft.com/office/drawing/2014/main" id="{B1C58AE9-E1FE-4F53-AB8A-DF7B5B1785C2}"/>
              </a:ext>
            </a:extLst>
          </p:cNvPr>
          <p:cNvSpPr/>
          <p:nvPr/>
        </p:nvSpPr>
        <p:spPr>
          <a:xfrm>
            <a:off x="7995249" y="2508262"/>
            <a:ext cx="444025" cy="353267"/>
          </a:xfrm>
          <a:custGeom>
            <a:avLst/>
            <a:gdLst/>
            <a:ahLst/>
            <a:cxnLst/>
            <a:rect l="l" t="t" r="r" b="b"/>
            <a:pathLst>
              <a:path w="213988" h="170249" extrusionOk="0">
                <a:moveTo>
                  <a:pt x="66560" y="71269"/>
                </a:moveTo>
                <a:cubicBezTo>
                  <a:pt x="67194" y="71903"/>
                  <a:pt x="67919" y="72446"/>
                  <a:pt x="68915" y="72718"/>
                </a:cubicBezTo>
                <a:cubicBezTo>
                  <a:pt x="69730" y="72990"/>
                  <a:pt x="89018" y="79238"/>
                  <a:pt x="89200" y="106677"/>
                </a:cubicBezTo>
                <a:cubicBezTo>
                  <a:pt x="89290" y="127867"/>
                  <a:pt x="89200" y="146160"/>
                  <a:pt x="89200" y="155125"/>
                </a:cubicBezTo>
                <a:cubicBezTo>
                  <a:pt x="89200" y="157208"/>
                  <a:pt x="87479" y="158929"/>
                  <a:pt x="85396" y="158929"/>
                </a:cubicBezTo>
                <a:cubicBezTo>
                  <a:pt x="83313" y="158929"/>
                  <a:pt x="81683" y="157208"/>
                  <a:pt x="81683" y="155125"/>
                </a:cubicBezTo>
                <a:lnTo>
                  <a:pt x="81683" y="135112"/>
                </a:lnTo>
                <a:cubicBezTo>
                  <a:pt x="84491" y="129588"/>
                  <a:pt x="85487" y="123158"/>
                  <a:pt x="84309" y="117182"/>
                </a:cubicBezTo>
                <a:cubicBezTo>
                  <a:pt x="83494" y="113016"/>
                  <a:pt x="80959" y="109122"/>
                  <a:pt x="77336" y="106224"/>
                </a:cubicBezTo>
                <a:cubicBezTo>
                  <a:pt x="71903" y="101787"/>
                  <a:pt x="62757" y="92731"/>
                  <a:pt x="63119" y="81683"/>
                </a:cubicBezTo>
                <a:cubicBezTo>
                  <a:pt x="63210" y="77970"/>
                  <a:pt x="64387" y="74529"/>
                  <a:pt x="66560" y="71269"/>
                </a:cubicBezTo>
                <a:close/>
                <a:moveTo>
                  <a:pt x="148152" y="72265"/>
                </a:moveTo>
                <a:cubicBezTo>
                  <a:pt x="149873" y="75254"/>
                  <a:pt x="150779" y="78423"/>
                  <a:pt x="150960" y="81683"/>
                </a:cubicBezTo>
                <a:cubicBezTo>
                  <a:pt x="151322" y="92731"/>
                  <a:pt x="142176" y="101787"/>
                  <a:pt x="136652" y="106224"/>
                </a:cubicBezTo>
                <a:cubicBezTo>
                  <a:pt x="133029" y="109122"/>
                  <a:pt x="130584" y="113016"/>
                  <a:pt x="129769" y="117182"/>
                </a:cubicBezTo>
                <a:cubicBezTo>
                  <a:pt x="128320" y="124426"/>
                  <a:pt x="130041" y="132395"/>
                  <a:pt x="134388" y="138553"/>
                </a:cubicBezTo>
                <a:lnTo>
                  <a:pt x="134388" y="155125"/>
                </a:lnTo>
                <a:cubicBezTo>
                  <a:pt x="134388" y="157208"/>
                  <a:pt x="132758" y="158929"/>
                  <a:pt x="130675" y="158929"/>
                </a:cubicBezTo>
                <a:cubicBezTo>
                  <a:pt x="128592" y="158929"/>
                  <a:pt x="126871" y="157208"/>
                  <a:pt x="126871" y="155125"/>
                </a:cubicBezTo>
                <a:cubicBezTo>
                  <a:pt x="126871" y="143987"/>
                  <a:pt x="126781" y="126509"/>
                  <a:pt x="126871" y="106677"/>
                </a:cubicBezTo>
                <a:cubicBezTo>
                  <a:pt x="127053" y="79238"/>
                  <a:pt x="146251" y="72990"/>
                  <a:pt x="147156" y="72718"/>
                </a:cubicBezTo>
                <a:cubicBezTo>
                  <a:pt x="147519" y="72627"/>
                  <a:pt x="147881" y="72446"/>
                  <a:pt x="148152" y="72265"/>
                </a:cubicBezTo>
                <a:close/>
                <a:moveTo>
                  <a:pt x="59044" y="0"/>
                </a:moveTo>
                <a:cubicBezTo>
                  <a:pt x="56780" y="0"/>
                  <a:pt x="54425" y="181"/>
                  <a:pt x="52071" y="634"/>
                </a:cubicBezTo>
                <a:cubicBezTo>
                  <a:pt x="36314" y="3713"/>
                  <a:pt x="0" y="16663"/>
                  <a:pt x="2717" y="71993"/>
                </a:cubicBezTo>
                <a:cubicBezTo>
                  <a:pt x="5706" y="136561"/>
                  <a:pt x="21553" y="149148"/>
                  <a:pt x="51709" y="150507"/>
                </a:cubicBezTo>
                <a:cubicBezTo>
                  <a:pt x="52433" y="150507"/>
                  <a:pt x="53158" y="150597"/>
                  <a:pt x="53792" y="150597"/>
                </a:cubicBezTo>
                <a:cubicBezTo>
                  <a:pt x="60855" y="150597"/>
                  <a:pt x="66198" y="148967"/>
                  <a:pt x="70364" y="146703"/>
                </a:cubicBezTo>
                <a:lnTo>
                  <a:pt x="70364" y="155125"/>
                </a:lnTo>
                <a:cubicBezTo>
                  <a:pt x="70364" y="163457"/>
                  <a:pt x="77065" y="170248"/>
                  <a:pt x="85396" y="170248"/>
                </a:cubicBezTo>
                <a:cubicBezTo>
                  <a:pt x="93727" y="170248"/>
                  <a:pt x="100519" y="163457"/>
                  <a:pt x="100519" y="155125"/>
                </a:cubicBezTo>
                <a:cubicBezTo>
                  <a:pt x="100519" y="146160"/>
                  <a:pt x="100610" y="127867"/>
                  <a:pt x="100519" y="106586"/>
                </a:cubicBezTo>
                <a:cubicBezTo>
                  <a:pt x="100338" y="80325"/>
                  <a:pt x="85124" y="67194"/>
                  <a:pt x="74982" y="62847"/>
                </a:cubicBezTo>
                <a:cubicBezTo>
                  <a:pt x="74982" y="62847"/>
                  <a:pt x="75073" y="62847"/>
                  <a:pt x="75073" y="62757"/>
                </a:cubicBezTo>
                <a:cubicBezTo>
                  <a:pt x="75978" y="62213"/>
                  <a:pt x="76793" y="61670"/>
                  <a:pt x="77699" y="61036"/>
                </a:cubicBezTo>
                <a:cubicBezTo>
                  <a:pt x="78151" y="60855"/>
                  <a:pt x="78514" y="60583"/>
                  <a:pt x="78967" y="60402"/>
                </a:cubicBezTo>
                <a:cubicBezTo>
                  <a:pt x="81683" y="58863"/>
                  <a:pt x="95086" y="50079"/>
                  <a:pt x="88566" y="26534"/>
                </a:cubicBezTo>
                <a:cubicBezTo>
                  <a:pt x="83676" y="8965"/>
                  <a:pt x="73714" y="0"/>
                  <a:pt x="59044" y="0"/>
                </a:cubicBezTo>
                <a:close/>
                <a:moveTo>
                  <a:pt x="154944" y="0"/>
                </a:moveTo>
                <a:cubicBezTo>
                  <a:pt x="140274" y="0"/>
                  <a:pt x="130403" y="8965"/>
                  <a:pt x="125513" y="26534"/>
                </a:cubicBezTo>
                <a:cubicBezTo>
                  <a:pt x="118993" y="50079"/>
                  <a:pt x="132305" y="58863"/>
                  <a:pt x="135022" y="60312"/>
                </a:cubicBezTo>
                <a:cubicBezTo>
                  <a:pt x="135474" y="60583"/>
                  <a:pt x="135927" y="60855"/>
                  <a:pt x="136289" y="61036"/>
                </a:cubicBezTo>
                <a:cubicBezTo>
                  <a:pt x="137195" y="61670"/>
                  <a:pt x="138101" y="62213"/>
                  <a:pt x="138916" y="62757"/>
                </a:cubicBezTo>
                <a:cubicBezTo>
                  <a:pt x="139187" y="63028"/>
                  <a:pt x="139549" y="63209"/>
                  <a:pt x="139821" y="63481"/>
                </a:cubicBezTo>
                <a:cubicBezTo>
                  <a:pt x="129769" y="68281"/>
                  <a:pt x="115642" y="81411"/>
                  <a:pt x="115552" y="106586"/>
                </a:cubicBezTo>
                <a:cubicBezTo>
                  <a:pt x="115461" y="126509"/>
                  <a:pt x="115552" y="143987"/>
                  <a:pt x="115552" y="155125"/>
                </a:cubicBezTo>
                <a:cubicBezTo>
                  <a:pt x="115552" y="163457"/>
                  <a:pt x="122344" y="170248"/>
                  <a:pt x="130675" y="170248"/>
                </a:cubicBezTo>
                <a:cubicBezTo>
                  <a:pt x="139006" y="170248"/>
                  <a:pt x="145707" y="163457"/>
                  <a:pt x="145707" y="155125"/>
                </a:cubicBezTo>
                <a:lnTo>
                  <a:pt x="145707" y="147700"/>
                </a:lnTo>
                <a:cubicBezTo>
                  <a:pt x="149511" y="149420"/>
                  <a:pt x="154310" y="150597"/>
                  <a:pt x="160197" y="150597"/>
                </a:cubicBezTo>
                <a:cubicBezTo>
                  <a:pt x="160921" y="150597"/>
                  <a:pt x="161645" y="150507"/>
                  <a:pt x="162370" y="150507"/>
                </a:cubicBezTo>
                <a:cubicBezTo>
                  <a:pt x="192435" y="149148"/>
                  <a:pt x="208283" y="136561"/>
                  <a:pt x="211362" y="71993"/>
                </a:cubicBezTo>
                <a:cubicBezTo>
                  <a:pt x="213988" y="16663"/>
                  <a:pt x="177674" y="3713"/>
                  <a:pt x="162008" y="634"/>
                </a:cubicBezTo>
                <a:cubicBezTo>
                  <a:pt x="159653" y="181"/>
                  <a:pt x="157208" y="0"/>
                  <a:pt x="154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89;p25">
            <a:extLst>
              <a:ext uri="{FF2B5EF4-FFF2-40B4-BE49-F238E27FC236}">
                <a16:creationId xmlns:a16="http://schemas.microsoft.com/office/drawing/2014/main" id="{CFA8FB1F-9144-4F8A-9757-001D4AF68A4A}"/>
              </a:ext>
            </a:extLst>
          </p:cNvPr>
          <p:cNvSpPr/>
          <p:nvPr/>
        </p:nvSpPr>
        <p:spPr>
          <a:xfrm>
            <a:off x="6621400" y="2508150"/>
            <a:ext cx="335907" cy="353472"/>
          </a:xfrm>
          <a:custGeom>
            <a:avLst/>
            <a:gdLst/>
            <a:ahLst/>
            <a:cxnLst/>
            <a:rect l="l" t="t" r="r" b="b"/>
            <a:pathLst>
              <a:path w="199056" h="209465" extrusionOk="0">
                <a:moveTo>
                  <a:pt x="116038" y="11860"/>
                </a:moveTo>
                <a:cubicBezTo>
                  <a:pt x="120475" y="11860"/>
                  <a:pt x="124570" y="14675"/>
                  <a:pt x="126106" y="18856"/>
                </a:cubicBezTo>
                <a:lnTo>
                  <a:pt x="127130" y="21501"/>
                </a:lnTo>
                <a:cubicBezTo>
                  <a:pt x="130116" y="29692"/>
                  <a:pt x="136686" y="36091"/>
                  <a:pt x="145047" y="39163"/>
                </a:cubicBezTo>
                <a:cubicBezTo>
                  <a:pt x="154945" y="42831"/>
                  <a:pt x="172777" y="53582"/>
                  <a:pt x="181394" y="85236"/>
                </a:cubicBezTo>
                <a:cubicBezTo>
                  <a:pt x="182674" y="90014"/>
                  <a:pt x="183613" y="94963"/>
                  <a:pt x="184125" y="99826"/>
                </a:cubicBezTo>
                <a:lnTo>
                  <a:pt x="101021" y="99826"/>
                </a:lnTo>
                <a:cubicBezTo>
                  <a:pt x="109639" y="86346"/>
                  <a:pt x="114417" y="73206"/>
                  <a:pt x="116208" y="64503"/>
                </a:cubicBezTo>
                <a:cubicBezTo>
                  <a:pt x="117488" y="58189"/>
                  <a:pt x="116464" y="51620"/>
                  <a:pt x="113308" y="46159"/>
                </a:cubicBezTo>
                <a:cubicBezTo>
                  <a:pt x="111345" y="42661"/>
                  <a:pt x="109383" y="38395"/>
                  <a:pt x="107676" y="33531"/>
                </a:cubicBezTo>
                <a:cubicBezTo>
                  <a:pt x="106567" y="30716"/>
                  <a:pt x="105799" y="27474"/>
                  <a:pt x="105373" y="23975"/>
                </a:cubicBezTo>
                <a:cubicBezTo>
                  <a:pt x="105031" y="20904"/>
                  <a:pt x="105970" y="17747"/>
                  <a:pt x="108018" y="15443"/>
                </a:cubicBezTo>
                <a:cubicBezTo>
                  <a:pt x="110065" y="13140"/>
                  <a:pt x="112966" y="11860"/>
                  <a:pt x="116038" y="11860"/>
                </a:cubicBezTo>
                <a:close/>
                <a:moveTo>
                  <a:pt x="116294" y="0"/>
                </a:moveTo>
                <a:cubicBezTo>
                  <a:pt x="110151" y="0"/>
                  <a:pt x="104349" y="2645"/>
                  <a:pt x="100339" y="7167"/>
                </a:cubicBezTo>
                <a:cubicBezTo>
                  <a:pt x="97779" y="10068"/>
                  <a:pt x="96073" y="13651"/>
                  <a:pt x="95305" y="17320"/>
                </a:cubicBezTo>
                <a:cubicBezTo>
                  <a:pt x="94622" y="19880"/>
                  <a:pt x="94451" y="22610"/>
                  <a:pt x="94793" y="25255"/>
                </a:cubicBezTo>
                <a:cubicBezTo>
                  <a:pt x="95305" y="29607"/>
                  <a:pt x="96329" y="33617"/>
                  <a:pt x="97608" y="37286"/>
                </a:cubicBezTo>
                <a:cubicBezTo>
                  <a:pt x="99656" y="42661"/>
                  <a:pt x="101789" y="47354"/>
                  <a:pt x="104007" y="51364"/>
                </a:cubicBezTo>
                <a:cubicBezTo>
                  <a:pt x="105885" y="54691"/>
                  <a:pt x="106482" y="58616"/>
                  <a:pt x="105714" y="62370"/>
                </a:cubicBezTo>
                <a:cubicBezTo>
                  <a:pt x="105714" y="62626"/>
                  <a:pt x="105629" y="62882"/>
                  <a:pt x="105543" y="63138"/>
                </a:cubicBezTo>
                <a:cubicBezTo>
                  <a:pt x="103240" y="72865"/>
                  <a:pt x="97182" y="87455"/>
                  <a:pt x="86346" y="101533"/>
                </a:cubicBezTo>
                <a:cubicBezTo>
                  <a:pt x="80032" y="109724"/>
                  <a:pt x="73718" y="115014"/>
                  <a:pt x="67575" y="120048"/>
                </a:cubicBezTo>
                <a:cubicBezTo>
                  <a:pt x="66039" y="121327"/>
                  <a:pt x="64504" y="122607"/>
                  <a:pt x="63053" y="123887"/>
                </a:cubicBezTo>
                <a:cubicBezTo>
                  <a:pt x="52900" y="132590"/>
                  <a:pt x="39931" y="137368"/>
                  <a:pt x="26365" y="137368"/>
                </a:cubicBezTo>
                <a:lnTo>
                  <a:pt x="24829" y="137368"/>
                </a:lnTo>
                <a:cubicBezTo>
                  <a:pt x="11092" y="137368"/>
                  <a:pt x="0" y="148545"/>
                  <a:pt x="0" y="162196"/>
                </a:cubicBezTo>
                <a:lnTo>
                  <a:pt x="0" y="170814"/>
                </a:lnTo>
                <a:cubicBezTo>
                  <a:pt x="0" y="181735"/>
                  <a:pt x="8874" y="190694"/>
                  <a:pt x="19880" y="190694"/>
                </a:cubicBezTo>
                <a:cubicBezTo>
                  <a:pt x="27474" y="190694"/>
                  <a:pt x="34214" y="186343"/>
                  <a:pt x="37542" y="179858"/>
                </a:cubicBezTo>
                <a:cubicBezTo>
                  <a:pt x="46159" y="193083"/>
                  <a:pt x="62371" y="209465"/>
                  <a:pt x="90271" y="209465"/>
                </a:cubicBezTo>
                <a:cubicBezTo>
                  <a:pt x="97950" y="209465"/>
                  <a:pt x="106141" y="208185"/>
                  <a:pt x="114587" y="205625"/>
                </a:cubicBezTo>
                <a:cubicBezTo>
                  <a:pt x="144791" y="196496"/>
                  <a:pt x="168169" y="179602"/>
                  <a:pt x="182077" y="156565"/>
                </a:cubicBezTo>
                <a:cubicBezTo>
                  <a:pt x="195558" y="134382"/>
                  <a:pt x="199056" y="107591"/>
                  <a:pt x="191889" y="81312"/>
                </a:cubicBezTo>
                <a:cubicBezTo>
                  <a:pt x="182077" y="45050"/>
                  <a:pt x="160832" y="32337"/>
                  <a:pt x="148972" y="28071"/>
                </a:cubicBezTo>
                <a:cubicBezTo>
                  <a:pt x="143597" y="26023"/>
                  <a:pt x="139331" y="21842"/>
                  <a:pt x="137368" y="16638"/>
                </a:cubicBezTo>
                <a:lnTo>
                  <a:pt x="136344" y="13907"/>
                </a:lnTo>
                <a:cubicBezTo>
                  <a:pt x="133273" y="5631"/>
                  <a:pt x="125167" y="0"/>
                  <a:pt x="116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9;p27">
            <a:extLst>
              <a:ext uri="{FF2B5EF4-FFF2-40B4-BE49-F238E27FC236}">
                <a16:creationId xmlns:a16="http://schemas.microsoft.com/office/drawing/2014/main" id="{692761B6-FBD9-4E3A-BB78-07EC9294357B}"/>
              </a:ext>
            </a:extLst>
          </p:cNvPr>
          <p:cNvSpPr txBox="1">
            <a:spLocks/>
          </p:cNvSpPr>
          <p:nvPr/>
        </p:nvSpPr>
        <p:spPr>
          <a:xfrm>
            <a:off x="5916096" y="3405025"/>
            <a:ext cx="1983600" cy="32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/>
              <a:t>NAÏVE BAYES </a:t>
            </a:r>
          </a:p>
        </p:txBody>
      </p:sp>
      <p:sp>
        <p:nvSpPr>
          <p:cNvPr id="35" name="Google Shape;219;p27">
            <a:extLst>
              <a:ext uri="{FF2B5EF4-FFF2-40B4-BE49-F238E27FC236}">
                <a16:creationId xmlns:a16="http://schemas.microsoft.com/office/drawing/2014/main" id="{8461A89D-2178-453B-BEA3-18EA542B189F}"/>
              </a:ext>
            </a:extLst>
          </p:cNvPr>
          <p:cNvSpPr txBox="1">
            <a:spLocks/>
          </p:cNvSpPr>
          <p:nvPr/>
        </p:nvSpPr>
        <p:spPr>
          <a:xfrm>
            <a:off x="7447474" y="1684822"/>
            <a:ext cx="1983600" cy="32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ga"/>
              <a:buNone/>
              <a:defRPr sz="14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/>
              <a:t>TEXT ANALYSIS </a:t>
            </a:r>
          </a:p>
        </p:txBody>
      </p:sp>
      <p:sp>
        <p:nvSpPr>
          <p:cNvPr id="36" name="Google Shape;184;p25">
            <a:extLst>
              <a:ext uri="{FF2B5EF4-FFF2-40B4-BE49-F238E27FC236}">
                <a16:creationId xmlns:a16="http://schemas.microsoft.com/office/drawing/2014/main" id="{F7DB319C-8A2A-478C-AE76-26DC71599928}"/>
              </a:ext>
            </a:extLst>
          </p:cNvPr>
          <p:cNvSpPr/>
          <p:nvPr/>
        </p:nvSpPr>
        <p:spPr>
          <a:xfrm>
            <a:off x="6457424" y="2340705"/>
            <a:ext cx="681300" cy="681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87;p25">
            <a:extLst>
              <a:ext uri="{FF2B5EF4-FFF2-40B4-BE49-F238E27FC236}">
                <a16:creationId xmlns:a16="http://schemas.microsoft.com/office/drawing/2014/main" id="{01168853-28C9-43ED-A170-2E6AD7714189}"/>
              </a:ext>
            </a:extLst>
          </p:cNvPr>
          <p:cNvSpPr/>
          <p:nvPr/>
        </p:nvSpPr>
        <p:spPr>
          <a:xfrm>
            <a:off x="6620751" y="2504805"/>
            <a:ext cx="392884" cy="353102"/>
          </a:xfrm>
          <a:custGeom>
            <a:avLst/>
            <a:gdLst/>
            <a:ahLst/>
            <a:cxnLst/>
            <a:rect l="l" t="t" r="r" b="b"/>
            <a:pathLst>
              <a:path w="217063" h="195084" extrusionOk="0">
                <a:moveTo>
                  <a:pt x="144555" y="29761"/>
                </a:moveTo>
                <a:cubicBezTo>
                  <a:pt x="143336" y="29761"/>
                  <a:pt x="142597" y="29814"/>
                  <a:pt x="142452" y="29910"/>
                </a:cubicBezTo>
                <a:cubicBezTo>
                  <a:pt x="142097" y="30177"/>
                  <a:pt x="141742" y="30621"/>
                  <a:pt x="141387" y="31242"/>
                </a:cubicBezTo>
                <a:cubicBezTo>
                  <a:pt x="151860" y="58490"/>
                  <a:pt x="150706" y="92571"/>
                  <a:pt x="148488" y="113340"/>
                </a:cubicBezTo>
                <a:cubicBezTo>
                  <a:pt x="148221" y="115736"/>
                  <a:pt x="147777" y="118044"/>
                  <a:pt x="147156" y="120352"/>
                </a:cubicBezTo>
                <a:cubicBezTo>
                  <a:pt x="147458" y="120399"/>
                  <a:pt x="147776" y="120422"/>
                  <a:pt x="148108" y="120422"/>
                </a:cubicBezTo>
                <a:cubicBezTo>
                  <a:pt x="162853" y="120422"/>
                  <a:pt x="207355" y="75066"/>
                  <a:pt x="212302" y="54496"/>
                </a:cubicBezTo>
                <a:cubicBezTo>
                  <a:pt x="217063" y="35049"/>
                  <a:pt x="156753" y="29761"/>
                  <a:pt x="144555" y="29761"/>
                </a:cubicBezTo>
                <a:close/>
                <a:moveTo>
                  <a:pt x="79081" y="0"/>
                </a:moveTo>
                <a:cubicBezTo>
                  <a:pt x="53964" y="0"/>
                  <a:pt x="34793" y="7367"/>
                  <a:pt x="22189" y="21834"/>
                </a:cubicBezTo>
                <a:cubicBezTo>
                  <a:pt x="1" y="47395"/>
                  <a:pt x="3551" y="87246"/>
                  <a:pt x="5149" y="98873"/>
                </a:cubicBezTo>
                <a:cubicBezTo>
                  <a:pt x="7012" y="112009"/>
                  <a:pt x="9320" y="121683"/>
                  <a:pt x="11539" y="131091"/>
                </a:cubicBezTo>
                <a:cubicBezTo>
                  <a:pt x="14557" y="144049"/>
                  <a:pt x="17219" y="155232"/>
                  <a:pt x="17663" y="171474"/>
                </a:cubicBezTo>
                <a:cubicBezTo>
                  <a:pt x="18107" y="185853"/>
                  <a:pt x="23343" y="195083"/>
                  <a:pt x="31065" y="195083"/>
                </a:cubicBezTo>
                <a:cubicBezTo>
                  <a:pt x="33284" y="195083"/>
                  <a:pt x="35503" y="194284"/>
                  <a:pt x="37722" y="192775"/>
                </a:cubicBezTo>
                <a:cubicBezTo>
                  <a:pt x="46242" y="186918"/>
                  <a:pt x="93903" y="155942"/>
                  <a:pt x="121595" y="138014"/>
                </a:cubicBezTo>
                <a:cubicBezTo>
                  <a:pt x="130559" y="132245"/>
                  <a:pt x="136328" y="122837"/>
                  <a:pt x="137482" y="112186"/>
                </a:cubicBezTo>
                <a:cubicBezTo>
                  <a:pt x="140145" y="86802"/>
                  <a:pt x="141387" y="40650"/>
                  <a:pt x="119997" y="16242"/>
                </a:cubicBezTo>
                <a:cubicBezTo>
                  <a:pt x="110767" y="5769"/>
                  <a:pt x="98519" y="444"/>
                  <a:pt x="825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618A1-0FA9-44F1-A6CD-59840E7606CA}"/>
              </a:ext>
            </a:extLst>
          </p:cNvPr>
          <p:cNvSpPr/>
          <p:nvPr/>
        </p:nvSpPr>
        <p:spPr>
          <a:xfrm>
            <a:off x="-51026" y="3758570"/>
            <a:ext cx="2443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dk1"/>
                </a:solidFill>
                <a:latin typeface="Overpass Light"/>
                <a:sym typeface="Overpass Light"/>
              </a:rPr>
              <a:t>Linear regression</a:t>
            </a:r>
            <a:r>
              <a:rPr lang="en-US" sz="1000" dirty="0">
                <a:solidFill>
                  <a:schemeClr val="dk1"/>
                </a:solidFill>
                <a:latin typeface="Overpass Light"/>
                <a:sym typeface="Overpass Light"/>
              </a:rPr>
              <a:t> is used to predict the Heart Rate  based on one or more input predictor prevalent to the cardiovascular stroke 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6D9E75-FA1F-4E9C-8A0A-490871ABD1B8}"/>
              </a:ext>
            </a:extLst>
          </p:cNvPr>
          <p:cNvSpPr/>
          <p:nvPr/>
        </p:nvSpPr>
        <p:spPr>
          <a:xfrm>
            <a:off x="3064611" y="3725188"/>
            <a:ext cx="23914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dk1"/>
                </a:solidFill>
                <a:latin typeface="Overpass Light"/>
                <a:sym typeface="Overpass Light"/>
              </a:rPr>
              <a:t>Logistic</a:t>
            </a:r>
            <a:r>
              <a:rPr lang="en-US" sz="1000" dirty="0">
                <a:solidFill>
                  <a:schemeClr val="dk1"/>
                </a:solidFill>
                <a:latin typeface="Overpass Light"/>
                <a:sym typeface="Overpass Light"/>
              </a:rPr>
              <a:t>  </a:t>
            </a:r>
            <a:r>
              <a:rPr lang="en-US" sz="1000" b="1" dirty="0">
                <a:solidFill>
                  <a:schemeClr val="dk1"/>
                </a:solidFill>
                <a:latin typeface="Overpass Light"/>
                <a:sym typeface="Overpass Light"/>
              </a:rPr>
              <a:t>regression</a:t>
            </a:r>
            <a:r>
              <a:rPr lang="en-US" sz="1000" dirty="0">
                <a:solidFill>
                  <a:schemeClr val="dk1"/>
                </a:solidFill>
                <a:latin typeface="Overpass Light"/>
                <a:sym typeface="Overpass Light"/>
              </a:rPr>
              <a:t> is used to predict the Ten year  CHD   based on one or more input predictor prevalent to the cardiovascular stroke </a:t>
            </a:r>
            <a:endParaRPr lang="en-US" dirty="0"/>
          </a:p>
        </p:txBody>
      </p:sp>
      <p:sp>
        <p:nvSpPr>
          <p:cNvPr id="40" name="Google Shape;212;p27">
            <a:extLst>
              <a:ext uri="{FF2B5EF4-FFF2-40B4-BE49-F238E27FC236}">
                <a16:creationId xmlns:a16="http://schemas.microsoft.com/office/drawing/2014/main" id="{DA68E59A-0A1E-4023-B819-BCB0BFB37F2B}"/>
              </a:ext>
            </a:extLst>
          </p:cNvPr>
          <p:cNvSpPr txBox="1">
            <a:spLocks/>
          </p:cNvSpPr>
          <p:nvPr/>
        </p:nvSpPr>
        <p:spPr>
          <a:xfrm>
            <a:off x="5886975" y="3725188"/>
            <a:ext cx="214066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US" b="1" dirty="0"/>
              <a:t>Naïve Bayes </a:t>
            </a:r>
            <a:r>
              <a:rPr lang="en-US" dirty="0"/>
              <a:t>classifiers   predictive model is  used  to compute class membership probabilities of the Heart Stroke Diseases</a:t>
            </a:r>
          </a:p>
        </p:txBody>
      </p:sp>
      <p:sp>
        <p:nvSpPr>
          <p:cNvPr id="33" name="Google Shape;212;p27">
            <a:extLst>
              <a:ext uri="{FF2B5EF4-FFF2-40B4-BE49-F238E27FC236}">
                <a16:creationId xmlns:a16="http://schemas.microsoft.com/office/drawing/2014/main" id="{0970968E-DD71-4379-A7FF-43F7E3FC622E}"/>
              </a:ext>
            </a:extLst>
          </p:cNvPr>
          <p:cNvSpPr txBox="1">
            <a:spLocks/>
          </p:cNvSpPr>
          <p:nvPr/>
        </p:nvSpPr>
        <p:spPr>
          <a:xfrm>
            <a:off x="7099825" y="927607"/>
            <a:ext cx="209394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US" b="1" dirty="0"/>
              <a:t>Text</a:t>
            </a:r>
            <a:r>
              <a:rPr lang="en-US" dirty="0"/>
              <a:t> Analysis was used to identify the most recorded diseases associated with individuals with </a:t>
            </a:r>
            <a:r>
              <a:rPr lang="en-US" b="1" dirty="0"/>
              <a:t>CHD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ctrTitle"/>
          </p:nvPr>
        </p:nvSpPr>
        <p:spPr>
          <a:xfrm>
            <a:off x="5057179" y="2298"/>
            <a:ext cx="4086821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1. MODEL – LINEAR REGRESSION 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710550" y="4259062"/>
            <a:ext cx="1649400" cy="661200"/>
          </a:xfrm>
          <a:prstGeom prst="roundRect">
            <a:avLst>
              <a:gd name="adj" fmla="val 292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ctrTitle" idx="4294967295"/>
          </p:nvPr>
        </p:nvSpPr>
        <p:spPr>
          <a:xfrm>
            <a:off x="398871" y="297680"/>
            <a:ext cx="2938500" cy="5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LINEAR REGRESSION 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ctrTitle" idx="4294967295"/>
          </p:nvPr>
        </p:nvSpPr>
        <p:spPr>
          <a:xfrm>
            <a:off x="710550" y="4443079"/>
            <a:ext cx="1649400" cy="228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115.89 beats/min	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763874" y="4343386"/>
            <a:ext cx="1459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</a:t>
            </a:r>
            <a:r>
              <a:rPr lang="en-US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</a:t>
            </a:r>
            <a:r>
              <a:rPr lang="es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le </a:t>
            </a:r>
            <a:endParaRPr sz="1200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2535224" y="4265121"/>
            <a:ext cx="1649400" cy="661200"/>
          </a:xfrm>
          <a:prstGeom prst="roundRect">
            <a:avLst>
              <a:gd name="adj" fmla="val 292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ctrTitle" idx="4294967295"/>
          </p:nvPr>
        </p:nvSpPr>
        <p:spPr>
          <a:xfrm>
            <a:off x="2535224" y="4458935"/>
            <a:ext cx="1649400" cy="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119.18  beats/min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2630024" y="4332682"/>
            <a:ext cx="1459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Female</a:t>
            </a:r>
            <a:r>
              <a:rPr lang="en-US" sz="10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000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938A3-E79C-4596-9986-3F94B26D9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456" y="849396"/>
            <a:ext cx="4501681" cy="3007097"/>
          </a:xfrm>
          <a:prstGeom prst="rect">
            <a:avLst/>
          </a:prstGeom>
        </p:spPr>
      </p:pic>
      <p:sp>
        <p:nvSpPr>
          <p:cNvPr id="30" name="Google Shape;213;p27">
            <a:extLst>
              <a:ext uri="{FF2B5EF4-FFF2-40B4-BE49-F238E27FC236}">
                <a16:creationId xmlns:a16="http://schemas.microsoft.com/office/drawing/2014/main" id="{A41FEC1A-A548-4972-A7BE-589EA472780C}"/>
              </a:ext>
            </a:extLst>
          </p:cNvPr>
          <p:cNvSpPr txBox="1">
            <a:spLocks/>
          </p:cNvSpPr>
          <p:nvPr/>
        </p:nvSpPr>
        <p:spPr>
          <a:xfrm>
            <a:off x="61651" y="3862926"/>
            <a:ext cx="4854311" cy="344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Predicted Heart Rate with variables selected </a:t>
            </a:r>
          </a:p>
        </p:txBody>
      </p:sp>
      <p:cxnSp>
        <p:nvCxnSpPr>
          <p:cNvPr id="45" name="Google Shape;247;p28">
            <a:extLst>
              <a:ext uri="{FF2B5EF4-FFF2-40B4-BE49-F238E27FC236}">
                <a16:creationId xmlns:a16="http://schemas.microsoft.com/office/drawing/2014/main" id="{3D1D3A98-A068-468F-AA18-5ADD41AF0CC6}"/>
              </a:ext>
            </a:extLst>
          </p:cNvPr>
          <p:cNvCxnSpPr>
            <a:cxnSpLocks/>
          </p:cNvCxnSpPr>
          <p:nvPr/>
        </p:nvCxnSpPr>
        <p:spPr>
          <a:xfrm>
            <a:off x="6492152" y="1400115"/>
            <a:ext cx="2022" cy="22432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237;p28">
            <a:extLst>
              <a:ext uri="{FF2B5EF4-FFF2-40B4-BE49-F238E27FC236}">
                <a16:creationId xmlns:a16="http://schemas.microsoft.com/office/drawing/2014/main" id="{55E1BF2E-2BFB-42AA-BB17-371EC2EA86C1}"/>
              </a:ext>
            </a:extLst>
          </p:cNvPr>
          <p:cNvSpPr txBox="1"/>
          <p:nvPr/>
        </p:nvSpPr>
        <p:spPr>
          <a:xfrm flipH="1">
            <a:off x="6891674" y="2535562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AIC : 16716.89</a:t>
            </a:r>
            <a:endParaRPr dirty="0">
              <a:solidFill>
                <a:schemeClr val="tx1">
                  <a:lumMod val="50000"/>
                </a:schemeClr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7" name="Google Shape;238;p28">
            <a:extLst>
              <a:ext uri="{FF2B5EF4-FFF2-40B4-BE49-F238E27FC236}">
                <a16:creationId xmlns:a16="http://schemas.microsoft.com/office/drawing/2014/main" id="{3BE0FB25-053E-450D-BE6B-13438FB88D30}"/>
              </a:ext>
            </a:extLst>
          </p:cNvPr>
          <p:cNvCxnSpPr>
            <a:endCxn id="54" idx="1"/>
          </p:cNvCxnSpPr>
          <p:nvPr/>
        </p:nvCxnSpPr>
        <p:spPr>
          <a:xfrm>
            <a:off x="6494174" y="1385410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" name="Google Shape;240;p28">
            <a:extLst>
              <a:ext uri="{FF2B5EF4-FFF2-40B4-BE49-F238E27FC236}">
                <a16:creationId xmlns:a16="http://schemas.microsoft.com/office/drawing/2014/main" id="{6B941D0B-6281-4548-82BC-D6756C36D1B9}"/>
              </a:ext>
            </a:extLst>
          </p:cNvPr>
          <p:cNvSpPr txBox="1"/>
          <p:nvPr/>
        </p:nvSpPr>
        <p:spPr>
          <a:xfrm flipH="1">
            <a:off x="6853123" y="2377438"/>
            <a:ext cx="2287025" cy="2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FORWARD SELECTION  </a:t>
            </a:r>
            <a:endParaRPr sz="16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" name="Google Shape;241;p28">
            <a:extLst>
              <a:ext uri="{FF2B5EF4-FFF2-40B4-BE49-F238E27FC236}">
                <a16:creationId xmlns:a16="http://schemas.microsoft.com/office/drawing/2014/main" id="{0A77A92B-BCD1-4DE3-B6D3-2E2B76B1B0A3}"/>
              </a:ext>
            </a:extLst>
          </p:cNvPr>
          <p:cNvSpPr txBox="1"/>
          <p:nvPr/>
        </p:nvSpPr>
        <p:spPr>
          <a:xfrm flipH="1">
            <a:off x="6941607" y="3155100"/>
            <a:ext cx="225359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Variables selected </a:t>
            </a:r>
            <a:endParaRPr sz="16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" name="Google Shape;242;p28">
            <a:extLst>
              <a:ext uri="{FF2B5EF4-FFF2-40B4-BE49-F238E27FC236}">
                <a16:creationId xmlns:a16="http://schemas.microsoft.com/office/drawing/2014/main" id="{7648A479-DD41-45AB-B578-F9548ABFE0D0}"/>
              </a:ext>
            </a:extLst>
          </p:cNvPr>
          <p:cNvSpPr txBox="1"/>
          <p:nvPr/>
        </p:nvSpPr>
        <p:spPr>
          <a:xfrm>
            <a:off x="4638468" y="2184385"/>
            <a:ext cx="1912939" cy="18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Quantitative  Results of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The Model </a:t>
            </a:r>
          </a:p>
        </p:txBody>
      </p:sp>
      <p:sp>
        <p:nvSpPr>
          <p:cNvPr id="51" name="Google Shape;244;p28">
            <a:extLst>
              <a:ext uri="{FF2B5EF4-FFF2-40B4-BE49-F238E27FC236}">
                <a16:creationId xmlns:a16="http://schemas.microsoft.com/office/drawing/2014/main" id="{91584F92-4E29-450A-90E1-D727B981CF42}"/>
              </a:ext>
            </a:extLst>
          </p:cNvPr>
          <p:cNvSpPr txBox="1"/>
          <p:nvPr/>
        </p:nvSpPr>
        <p:spPr>
          <a:xfrm flipH="1">
            <a:off x="6941607" y="1446520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AIC : 16715.07 </a:t>
            </a:r>
            <a:endParaRPr dirty="0">
              <a:solidFill>
                <a:schemeClr val="tx1">
                  <a:lumMod val="50000"/>
                </a:schemeClr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3" name="Google Shape;246;p28">
            <a:extLst>
              <a:ext uri="{FF2B5EF4-FFF2-40B4-BE49-F238E27FC236}">
                <a16:creationId xmlns:a16="http://schemas.microsoft.com/office/drawing/2014/main" id="{81E1A379-9618-40A2-A113-FE08BA00A070}"/>
              </a:ext>
            </a:extLst>
          </p:cNvPr>
          <p:cNvSpPr txBox="1"/>
          <p:nvPr/>
        </p:nvSpPr>
        <p:spPr>
          <a:xfrm flipH="1">
            <a:off x="6853123" y="1265183"/>
            <a:ext cx="2288852" cy="2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BACKWARD ELIMINATION </a:t>
            </a:r>
            <a:endParaRPr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4" name="Google Shape;239;p28">
            <a:extLst>
              <a:ext uri="{FF2B5EF4-FFF2-40B4-BE49-F238E27FC236}">
                <a16:creationId xmlns:a16="http://schemas.microsoft.com/office/drawing/2014/main" id="{C9AA2728-1E8A-46A6-8CA1-3464699FC39F}"/>
              </a:ext>
            </a:extLst>
          </p:cNvPr>
          <p:cNvSpPr/>
          <p:nvPr/>
        </p:nvSpPr>
        <p:spPr>
          <a:xfrm>
            <a:off x="6814574" y="1346860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48;p28">
            <a:extLst>
              <a:ext uri="{FF2B5EF4-FFF2-40B4-BE49-F238E27FC236}">
                <a16:creationId xmlns:a16="http://schemas.microsoft.com/office/drawing/2014/main" id="{35F121C2-6400-44D8-840F-A1D21FB9DF36}"/>
              </a:ext>
            </a:extLst>
          </p:cNvPr>
          <p:cNvSpPr/>
          <p:nvPr/>
        </p:nvSpPr>
        <p:spPr>
          <a:xfrm>
            <a:off x="6814574" y="3604814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249;p28">
            <a:extLst>
              <a:ext uri="{FF2B5EF4-FFF2-40B4-BE49-F238E27FC236}">
                <a16:creationId xmlns:a16="http://schemas.microsoft.com/office/drawing/2014/main" id="{85AD88CF-D785-41AF-B2EA-98712BA70CB0}"/>
              </a:ext>
            </a:extLst>
          </p:cNvPr>
          <p:cNvCxnSpPr/>
          <p:nvPr/>
        </p:nvCxnSpPr>
        <p:spPr>
          <a:xfrm>
            <a:off x="6494174" y="2520906"/>
            <a:ext cx="3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" name="Google Shape;250;p28">
            <a:extLst>
              <a:ext uri="{FF2B5EF4-FFF2-40B4-BE49-F238E27FC236}">
                <a16:creationId xmlns:a16="http://schemas.microsoft.com/office/drawing/2014/main" id="{97DB2F6D-6F6E-476B-838C-389498794FC5}"/>
              </a:ext>
            </a:extLst>
          </p:cNvPr>
          <p:cNvCxnSpPr/>
          <p:nvPr/>
        </p:nvCxnSpPr>
        <p:spPr>
          <a:xfrm>
            <a:off x="6494174" y="3643364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251;p28">
            <a:extLst>
              <a:ext uri="{FF2B5EF4-FFF2-40B4-BE49-F238E27FC236}">
                <a16:creationId xmlns:a16="http://schemas.microsoft.com/office/drawing/2014/main" id="{41250F0A-3D43-4CC2-AC65-E789A9A7BD3C}"/>
              </a:ext>
            </a:extLst>
          </p:cNvPr>
          <p:cNvSpPr/>
          <p:nvPr/>
        </p:nvSpPr>
        <p:spPr>
          <a:xfrm>
            <a:off x="6814574" y="2475982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1C5D3-A1D1-49D6-8AED-740BEC26BDD9}"/>
              </a:ext>
            </a:extLst>
          </p:cNvPr>
          <p:cNvSpPr txBox="1"/>
          <p:nvPr/>
        </p:nvSpPr>
        <p:spPr>
          <a:xfrm>
            <a:off x="6659274" y="3734857"/>
            <a:ext cx="253593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Viga"/>
                <a:sym typeface="Viga"/>
              </a:rPr>
              <a:t>Diseases 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  <a:latin typeface="Viga"/>
                <a:sym typeface="Viga"/>
              </a:rPr>
              <a:t>diaBP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Viga"/>
                <a:sym typeface="Viga"/>
              </a:rPr>
              <a:t> , sex , cigsPerDay, glucose 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  <a:latin typeface="Viga"/>
                <a:sym typeface="Viga"/>
              </a:rPr>
              <a:t>totChol,age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Viga"/>
                <a:sym typeface="Viga"/>
              </a:rPr>
              <a:t> ,education 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  <a:latin typeface="Viga"/>
                <a:sym typeface="Viga"/>
              </a:rPr>
              <a:t>BPMeds</a:t>
            </a:r>
            <a:endParaRPr lang="en-US" sz="800" dirty="0">
              <a:solidFill>
                <a:schemeClr val="tx1">
                  <a:lumMod val="50000"/>
                </a:schemeClr>
              </a:solidFill>
              <a:latin typeface="Viga"/>
              <a:sym typeface="Viga"/>
            </a:endParaRPr>
          </a:p>
          <a:p>
            <a:endParaRPr lang="en-US" sz="1050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0"/>
          <p:cNvSpPr txBox="1">
            <a:spLocks noGrp="1"/>
          </p:cNvSpPr>
          <p:nvPr>
            <p:ph type="ctrTitle"/>
          </p:nvPr>
        </p:nvSpPr>
        <p:spPr>
          <a:xfrm>
            <a:off x="4621435" y="34917"/>
            <a:ext cx="444033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2"/>
                </a:solidFill>
              </a:rPr>
              <a:t>LINEAR REGRESSION – VARIABLE IMPORTANCE </a:t>
            </a:r>
            <a:br>
              <a:rPr lang="en-US" sz="1400" dirty="0">
                <a:solidFill>
                  <a:schemeClr val="accent2"/>
                </a:solidFill>
              </a:rPr>
            </a:b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5" name="Google Shape;385;p31">
            <a:extLst>
              <a:ext uri="{FF2B5EF4-FFF2-40B4-BE49-F238E27FC236}">
                <a16:creationId xmlns:a16="http://schemas.microsoft.com/office/drawing/2014/main" id="{3207E26B-2EEC-4D47-96E7-BC381A9B116C}"/>
              </a:ext>
            </a:extLst>
          </p:cNvPr>
          <p:cNvSpPr/>
          <p:nvPr/>
        </p:nvSpPr>
        <p:spPr>
          <a:xfrm>
            <a:off x="7413716" y="3951155"/>
            <a:ext cx="105275" cy="144769"/>
          </a:xfrm>
          <a:custGeom>
            <a:avLst/>
            <a:gdLst/>
            <a:ahLst/>
            <a:cxnLst/>
            <a:rect l="l" t="t" r="r" b="b"/>
            <a:pathLst>
              <a:path w="5126" h="7049" extrusionOk="0">
                <a:moveTo>
                  <a:pt x="4278" y="1"/>
                </a:moveTo>
                <a:cubicBezTo>
                  <a:pt x="4028" y="1"/>
                  <a:pt x="3784" y="127"/>
                  <a:pt x="3643" y="355"/>
                </a:cubicBezTo>
                <a:lnTo>
                  <a:pt x="215" y="5912"/>
                </a:lnTo>
                <a:cubicBezTo>
                  <a:pt x="1" y="6263"/>
                  <a:pt x="110" y="6722"/>
                  <a:pt x="460" y="6939"/>
                </a:cubicBezTo>
                <a:cubicBezTo>
                  <a:pt x="581" y="7013"/>
                  <a:pt x="716" y="7049"/>
                  <a:pt x="849" y="7049"/>
                </a:cubicBezTo>
                <a:cubicBezTo>
                  <a:pt x="1099" y="7049"/>
                  <a:pt x="1343" y="6923"/>
                  <a:pt x="1485" y="6695"/>
                </a:cubicBezTo>
                <a:lnTo>
                  <a:pt x="4912" y="1137"/>
                </a:lnTo>
                <a:cubicBezTo>
                  <a:pt x="5126" y="786"/>
                  <a:pt x="5018" y="329"/>
                  <a:pt x="4668" y="112"/>
                </a:cubicBezTo>
                <a:cubicBezTo>
                  <a:pt x="4546" y="37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6;p31">
            <a:extLst>
              <a:ext uri="{FF2B5EF4-FFF2-40B4-BE49-F238E27FC236}">
                <a16:creationId xmlns:a16="http://schemas.microsoft.com/office/drawing/2014/main" id="{B0D4DDBE-AB5F-4525-B912-336FD982E7E5}"/>
              </a:ext>
            </a:extLst>
          </p:cNvPr>
          <p:cNvSpPr/>
          <p:nvPr/>
        </p:nvSpPr>
        <p:spPr>
          <a:xfrm>
            <a:off x="7544519" y="4031806"/>
            <a:ext cx="105255" cy="144769"/>
          </a:xfrm>
          <a:custGeom>
            <a:avLst/>
            <a:gdLst/>
            <a:ahLst/>
            <a:cxnLst/>
            <a:rect l="l" t="t" r="r" b="b"/>
            <a:pathLst>
              <a:path w="5125" h="7049" extrusionOk="0">
                <a:moveTo>
                  <a:pt x="4277" y="1"/>
                </a:moveTo>
                <a:cubicBezTo>
                  <a:pt x="4027" y="1"/>
                  <a:pt x="3783" y="127"/>
                  <a:pt x="3641" y="355"/>
                </a:cubicBezTo>
                <a:lnTo>
                  <a:pt x="214" y="5912"/>
                </a:lnTo>
                <a:cubicBezTo>
                  <a:pt x="0" y="6263"/>
                  <a:pt x="108" y="6722"/>
                  <a:pt x="458" y="6939"/>
                </a:cubicBezTo>
                <a:cubicBezTo>
                  <a:pt x="579" y="7013"/>
                  <a:pt x="714" y="7048"/>
                  <a:pt x="847" y="7048"/>
                </a:cubicBezTo>
                <a:cubicBezTo>
                  <a:pt x="1097" y="7048"/>
                  <a:pt x="1342" y="6923"/>
                  <a:pt x="1483" y="6695"/>
                </a:cubicBezTo>
                <a:lnTo>
                  <a:pt x="4911" y="1137"/>
                </a:lnTo>
                <a:cubicBezTo>
                  <a:pt x="5125" y="786"/>
                  <a:pt x="5016" y="329"/>
                  <a:pt x="4666" y="112"/>
                </a:cubicBezTo>
                <a:cubicBezTo>
                  <a:pt x="4545" y="37"/>
                  <a:pt x="4410" y="1"/>
                  <a:pt x="4277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7;p31">
            <a:extLst>
              <a:ext uri="{FF2B5EF4-FFF2-40B4-BE49-F238E27FC236}">
                <a16:creationId xmlns:a16="http://schemas.microsoft.com/office/drawing/2014/main" id="{851BCB5C-B36E-4A7B-87BD-31AB5C2F3425}"/>
              </a:ext>
            </a:extLst>
          </p:cNvPr>
          <p:cNvSpPr/>
          <p:nvPr/>
        </p:nvSpPr>
        <p:spPr>
          <a:xfrm>
            <a:off x="7373072" y="3900736"/>
            <a:ext cx="76502" cy="97841"/>
          </a:xfrm>
          <a:custGeom>
            <a:avLst/>
            <a:gdLst/>
            <a:ahLst/>
            <a:cxnLst/>
            <a:rect l="l" t="t" r="r" b="b"/>
            <a:pathLst>
              <a:path w="3725" h="4764" extrusionOk="0">
                <a:moveTo>
                  <a:pt x="2474" y="1"/>
                </a:moveTo>
                <a:cubicBezTo>
                  <a:pt x="2463" y="1"/>
                  <a:pt x="2452" y="7"/>
                  <a:pt x="2445" y="17"/>
                </a:cubicBezTo>
                <a:lnTo>
                  <a:pt x="11" y="3964"/>
                </a:lnTo>
                <a:cubicBezTo>
                  <a:pt x="0" y="3981"/>
                  <a:pt x="6" y="4003"/>
                  <a:pt x="22" y="4012"/>
                </a:cubicBezTo>
                <a:lnTo>
                  <a:pt x="1233" y="4759"/>
                </a:lnTo>
                <a:cubicBezTo>
                  <a:pt x="1239" y="4762"/>
                  <a:pt x="1245" y="4763"/>
                  <a:pt x="1251" y="4763"/>
                </a:cubicBezTo>
                <a:cubicBezTo>
                  <a:pt x="1262" y="4763"/>
                  <a:pt x="1273" y="4758"/>
                  <a:pt x="1279" y="4748"/>
                </a:cubicBezTo>
                <a:lnTo>
                  <a:pt x="3715" y="799"/>
                </a:lnTo>
                <a:cubicBezTo>
                  <a:pt x="3724" y="784"/>
                  <a:pt x="3719" y="762"/>
                  <a:pt x="3702" y="752"/>
                </a:cubicBezTo>
                <a:lnTo>
                  <a:pt x="2493" y="7"/>
                </a:lnTo>
                <a:cubicBezTo>
                  <a:pt x="2487" y="3"/>
                  <a:pt x="2481" y="1"/>
                  <a:pt x="2474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9;p31">
            <a:extLst>
              <a:ext uri="{FF2B5EF4-FFF2-40B4-BE49-F238E27FC236}">
                <a16:creationId xmlns:a16="http://schemas.microsoft.com/office/drawing/2014/main" id="{2FEA873E-07AE-488B-B959-FB8CDFBD6F7D}"/>
              </a:ext>
            </a:extLst>
          </p:cNvPr>
          <p:cNvSpPr/>
          <p:nvPr/>
        </p:nvSpPr>
        <p:spPr>
          <a:xfrm>
            <a:off x="7503855" y="3981387"/>
            <a:ext cx="76502" cy="97841"/>
          </a:xfrm>
          <a:custGeom>
            <a:avLst/>
            <a:gdLst/>
            <a:ahLst/>
            <a:cxnLst/>
            <a:rect l="l" t="t" r="r" b="b"/>
            <a:pathLst>
              <a:path w="3725" h="4764" extrusionOk="0">
                <a:moveTo>
                  <a:pt x="2474" y="0"/>
                </a:moveTo>
                <a:cubicBezTo>
                  <a:pt x="2463" y="0"/>
                  <a:pt x="2453" y="6"/>
                  <a:pt x="2447" y="16"/>
                </a:cubicBezTo>
                <a:lnTo>
                  <a:pt x="11" y="3966"/>
                </a:lnTo>
                <a:cubicBezTo>
                  <a:pt x="1" y="3981"/>
                  <a:pt x="7" y="4001"/>
                  <a:pt x="22" y="4012"/>
                </a:cubicBezTo>
                <a:lnTo>
                  <a:pt x="1234" y="4759"/>
                </a:lnTo>
                <a:cubicBezTo>
                  <a:pt x="1239" y="4762"/>
                  <a:pt x="1245" y="4763"/>
                  <a:pt x="1251" y="4763"/>
                </a:cubicBezTo>
                <a:cubicBezTo>
                  <a:pt x="1263" y="4763"/>
                  <a:pt x="1274" y="4758"/>
                  <a:pt x="1280" y="4748"/>
                </a:cubicBezTo>
                <a:lnTo>
                  <a:pt x="3715" y="798"/>
                </a:lnTo>
                <a:cubicBezTo>
                  <a:pt x="3724" y="782"/>
                  <a:pt x="3720" y="762"/>
                  <a:pt x="3704" y="752"/>
                </a:cubicBezTo>
                <a:lnTo>
                  <a:pt x="2491" y="5"/>
                </a:lnTo>
                <a:cubicBezTo>
                  <a:pt x="2486" y="2"/>
                  <a:pt x="2480" y="0"/>
                  <a:pt x="247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90;p31">
            <a:extLst>
              <a:ext uri="{FF2B5EF4-FFF2-40B4-BE49-F238E27FC236}">
                <a16:creationId xmlns:a16="http://schemas.microsoft.com/office/drawing/2014/main" id="{5C334F82-8446-4B67-ACAE-76AED73B4A83}"/>
              </a:ext>
            </a:extLst>
          </p:cNvPr>
          <p:cNvSpPr/>
          <p:nvPr/>
        </p:nvSpPr>
        <p:spPr>
          <a:xfrm>
            <a:off x="7634658" y="4061996"/>
            <a:ext cx="76523" cy="97882"/>
          </a:xfrm>
          <a:custGeom>
            <a:avLst/>
            <a:gdLst/>
            <a:ahLst/>
            <a:cxnLst/>
            <a:rect l="l" t="t" r="r" b="b"/>
            <a:pathLst>
              <a:path w="3726" h="4766" extrusionOk="0">
                <a:moveTo>
                  <a:pt x="2474" y="1"/>
                </a:moveTo>
                <a:cubicBezTo>
                  <a:pt x="2463" y="1"/>
                  <a:pt x="2452" y="6"/>
                  <a:pt x="2446" y="16"/>
                </a:cubicBezTo>
                <a:lnTo>
                  <a:pt x="9" y="3968"/>
                </a:lnTo>
                <a:cubicBezTo>
                  <a:pt x="0" y="3983"/>
                  <a:pt x="5" y="4003"/>
                  <a:pt x="20" y="4012"/>
                </a:cubicBezTo>
                <a:lnTo>
                  <a:pt x="1235" y="4761"/>
                </a:lnTo>
                <a:cubicBezTo>
                  <a:pt x="1240" y="4764"/>
                  <a:pt x="1246" y="4765"/>
                  <a:pt x="1252" y="4765"/>
                </a:cubicBezTo>
                <a:cubicBezTo>
                  <a:pt x="1263" y="4765"/>
                  <a:pt x="1273" y="4760"/>
                  <a:pt x="1279" y="4750"/>
                </a:cubicBezTo>
                <a:lnTo>
                  <a:pt x="3716" y="798"/>
                </a:lnTo>
                <a:cubicBezTo>
                  <a:pt x="3725" y="783"/>
                  <a:pt x="3721" y="763"/>
                  <a:pt x="3705" y="754"/>
                </a:cubicBezTo>
                <a:lnTo>
                  <a:pt x="2491" y="5"/>
                </a:lnTo>
                <a:cubicBezTo>
                  <a:pt x="2486" y="2"/>
                  <a:pt x="2480" y="1"/>
                  <a:pt x="2474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91;p31">
            <a:extLst>
              <a:ext uri="{FF2B5EF4-FFF2-40B4-BE49-F238E27FC236}">
                <a16:creationId xmlns:a16="http://schemas.microsoft.com/office/drawing/2014/main" id="{B92EF8A9-6C30-4034-9A6F-E7346DB547B3}"/>
              </a:ext>
            </a:extLst>
          </p:cNvPr>
          <p:cNvSpPr/>
          <p:nvPr/>
        </p:nvSpPr>
        <p:spPr>
          <a:xfrm>
            <a:off x="7803086" y="4054808"/>
            <a:ext cx="437079" cy="561167"/>
          </a:xfrm>
          <a:custGeom>
            <a:avLst/>
            <a:gdLst/>
            <a:ahLst/>
            <a:cxnLst/>
            <a:rect l="l" t="t" r="r" b="b"/>
            <a:pathLst>
              <a:path w="21282" h="27324" extrusionOk="0">
                <a:moveTo>
                  <a:pt x="15372" y="1"/>
                </a:moveTo>
                <a:cubicBezTo>
                  <a:pt x="13937" y="1"/>
                  <a:pt x="12318" y="469"/>
                  <a:pt x="10606" y="1458"/>
                </a:cubicBezTo>
                <a:cubicBezTo>
                  <a:pt x="4741" y="4844"/>
                  <a:pt x="1" y="13054"/>
                  <a:pt x="21" y="19792"/>
                </a:cubicBezTo>
                <a:cubicBezTo>
                  <a:pt x="35" y="24565"/>
                  <a:pt x="2430" y="27323"/>
                  <a:pt x="5910" y="27323"/>
                </a:cubicBezTo>
                <a:cubicBezTo>
                  <a:pt x="7344" y="27323"/>
                  <a:pt x="8963" y="26855"/>
                  <a:pt x="10675" y="25866"/>
                </a:cubicBezTo>
                <a:cubicBezTo>
                  <a:pt x="16542" y="22478"/>
                  <a:pt x="21281" y="14268"/>
                  <a:pt x="21261" y="7529"/>
                </a:cubicBezTo>
                <a:cubicBezTo>
                  <a:pt x="21246" y="2757"/>
                  <a:pt x="18851" y="1"/>
                  <a:pt x="153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92;p31">
            <a:extLst>
              <a:ext uri="{FF2B5EF4-FFF2-40B4-BE49-F238E27FC236}">
                <a16:creationId xmlns:a16="http://schemas.microsoft.com/office/drawing/2014/main" id="{77433DB2-F58F-4A83-B9EE-0C1D3FADA1A9}"/>
              </a:ext>
            </a:extLst>
          </p:cNvPr>
          <p:cNvSpPr/>
          <p:nvPr/>
        </p:nvSpPr>
        <p:spPr>
          <a:xfrm>
            <a:off x="7969050" y="4265872"/>
            <a:ext cx="410380" cy="364458"/>
          </a:xfrm>
          <a:custGeom>
            <a:avLst/>
            <a:gdLst/>
            <a:ahLst/>
            <a:cxnLst/>
            <a:rect l="l" t="t" r="r" b="b"/>
            <a:pathLst>
              <a:path w="19982" h="17746" extrusionOk="0">
                <a:moveTo>
                  <a:pt x="5874" y="0"/>
                </a:moveTo>
                <a:cubicBezTo>
                  <a:pt x="5326" y="0"/>
                  <a:pt x="4708" y="179"/>
                  <a:pt x="4053" y="555"/>
                </a:cubicBezTo>
                <a:cubicBezTo>
                  <a:pt x="1811" y="1850"/>
                  <a:pt x="0" y="4987"/>
                  <a:pt x="6" y="7561"/>
                </a:cubicBezTo>
                <a:cubicBezTo>
                  <a:pt x="11" y="8842"/>
                  <a:pt x="462" y="9744"/>
                  <a:pt x="1192" y="10166"/>
                </a:cubicBezTo>
                <a:lnTo>
                  <a:pt x="14232" y="17746"/>
                </a:lnTo>
                <a:cubicBezTo>
                  <a:pt x="13504" y="17322"/>
                  <a:pt x="13051" y="16422"/>
                  <a:pt x="13048" y="15140"/>
                </a:cubicBezTo>
                <a:cubicBezTo>
                  <a:pt x="13040" y="12567"/>
                  <a:pt x="14852" y="9428"/>
                  <a:pt x="17092" y="8134"/>
                </a:cubicBezTo>
                <a:cubicBezTo>
                  <a:pt x="17747" y="7756"/>
                  <a:pt x="18365" y="7578"/>
                  <a:pt x="18913" y="7578"/>
                </a:cubicBezTo>
                <a:cubicBezTo>
                  <a:pt x="19310" y="7578"/>
                  <a:pt x="19671" y="7672"/>
                  <a:pt x="19981" y="7852"/>
                </a:cubicBezTo>
                <a:lnTo>
                  <a:pt x="6941" y="274"/>
                </a:lnTo>
                <a:cubicBezTo>
                  <a:pt x="6632" y="94"/>
                  <a:pt x="6271" y="0"/>
                  <a:pt x="5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93;p31">
            <a:extLst>
              <a:ext uri="{FF2B5EF4-FFF2-40B4-BE49-F238E27FC236}">
                <a16:creationId xmlns:a16="http://schemas.microsoft.com/office/drawing/2014/main" id="{D3491673-F412-4425-900A-163A21FBC725}"/>
              </a:ext>
            </a:extLst>
          </p:cNvPr>
          <p:cNvSpPr/>
          <p:nvPr/>
        </p:nvSpPr>
        <p:spPr>
          <a:xfrm>
            <a:off x="7998706" y="4133528"/>
            <a:ext cx="571867" cy="796855"/>
          </a:xfrm>
          <a:custGeom>
            <a:avLst/>
            <a:gdLst/>
            <a:ahLst/>
            <a:cxnLst/>
            <a:rect l="l" t="t" r="r" b="b"/>
            <a:pathLst>
              <a:path w="27845" h="38800" extrusionOk="0">
                <a:moveTo>
                  <a:pt x="21663" y="1"/>
                </a:moveTo>
                <a:cubicBezTo>
                  <a:pt x="19641" y="1"/>
                  <a:pt x="17360" y="660"/>
                  <a:pt x="14948" y="2052"/>
                </a:cubicBezTo>
                <a:cubicBezTo>
                  <a:pt x="6680" y="6825"/>
                  <a:pt x="0" y="18397"/>
                  <a:pt x="26" y="27892"/>
                </a:cubicBezTo>
                <a:cubicBezTo>
                  <a:pt x="40" y="32612"/>
                  <a:pt x="1706" y="35931"/>
                  <a:pt x="4392" y="37490"/>
                </a:cubicBezTo>
                <a:lnTo>
                  <a:pt x="6641" y="38800"/>
                </a:lnTo>
                <a:cubicBezTo>
                  <a:pt x="3955" y="37236"/>
                  <a:pt x="2289" y="33917"/>
                  <a:pt x="2275" y="29200"/>
                </a:cubicBezTo>
                <a:cubicBezTo>
                  <a:pt x="2249" y="19704"/>
                  <a:pt x="8930" y="8132"/>
                  <a:pt x="17195" y="3360"/>
                </a:cubicBezTo>
                <a:cubicBezTo>
                  <a:pt x="19608" y="1968"/>
                  <a:pt x="21888" y="1308"/>
                  <a:pt x="23908" y="1308"/>
                </a:cubicBezTo>
                <a:cubicBezTo>
                  <a:pt x="25373" y="1308"/>
                  <a:pt x="26701" y="1655"/>
                  <a:pt x="27845" y="2320"/>
                </a:cubicBezTo>
                <a:lnTo>
                  <a:pt x="25596" y="1010"/>
                </a:lnTo>
                <a:cubicBezTo>
                  <a:pt x="24453" y="346"/>
                  <a:pt x="23126" y="1"/>
                  <a:pt x="216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4;p31">
            <a:extLst>
              <a:ext uri="{FF2B5EF4-FFF2-40B4-BE49-F238E27FC236}">
                <a16:creationId xmlns:a16="http://schemas.microsoft.com/office/drawing/2014/main" id="{3E658D5F-688C-4929-B912-6F18153CB601}"/>
              </a:ext>
            </a:extLst>
          </p:cNvPr>
          <p:cNvSpPr/>
          <p:nvPr/>
        </p:nvSpPr>
        <p:spPr>
          <a:xfrm>
            <a:off x="8044895" y="4160371"/>
            <a:ext cx="615899" cy="790755"/>
          </a:xfrm>
          <a:custGeom>
            <a:avLst/>
            <a:gdLst/>
            <a:ahLst/>
            <a:cxnLst/>
            <a:rect l="l" t="t" r="r" b="b"/>
            <a:pathLst>
              <a:path w="29989" h="38503" extrusionOk="0">
                <a:moveTo>
                  <a:pt x="21661" y="1"/>
                </a:moveTo>
                <a:cubicBezTo>
                  <a:pt x="19640" y="1"/>
                  <a:pt x="17359" y="661"/>
                  <a:pt x="14946" y="2053"/>
                </a:cubicBezTo>
                <a:cubicBezTo>
                  <a:pt x="6681" y="6825"/>
                  <a:pt x="0" y="18397"/>
                  <a:pt x="26" y="27893"/>
                </a:cubicBezTo>
                <a:cubicBezTo>
                  <a:pt x="45" y="34617"/>
                  <a:pt x="3422" y="38502"/>
                  <a:pt x="8327" y="38502"/>
                </a:cubicBezTo>
                <a:cubicBezTo>
                  <a:pt x="10349" y="38502"/>
                  <a:pt x="12631" y="37842"/>
                  <a:pt x="15045" y="36448"/>
                </a:cubicBezTo>
                <a:cubicBezTo>
                  <a:pt x="23310" y="31677"/>
                  <a:pt x="29989" y="20109"/>
                  <a:pt x="29964" y="10609"/>
                </a:cubicBezTo>
                <a:cubicBezTo>
                  <a:pt x="29944" y="3885"/>
                  <a:pt x="26566" y="1"/>
                  <a:pt x="216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5;p31">
            <a:extLst>
              <a:ext uri="{FF2B5EF4-FFF2-40B4-BE49-F238E27FC236}">
                <a16:creationId xmlns:a16="http://schemas.microsoft.com/office/drawing/2014/main" id="{B565B1C9-3245-40E4-8965-64A62B8AF971}"/>
              </a:ext>
            </a:extLst>
          </p:cNvPr>
          <p:cNvSpPr/>
          <p:nvPr/>
        </p:nvSpPr>
        <p:spPr>
          <a:xfrm>
            <a:off x="8317510" y="4467263"/>
            <a:ext cx="410339" cy="364458"/>
          </a:xfrm>
          <a:custGeom>
            <a:avLst/>
            <a:gdLst/>
            <a:ahLst/>
            <a:cxnLst/>
            <a:rect l="l" t="t" r="r" b="b"/>
            <a:pathLst>
              <a:path w="19980" h="17746" extrusionOk="0">
                <a:moveTo>
                  <a:pt x="19976" y="7851"/>
                </a:moveTo>
                <a:lnTo>
                  <a:pt x="19980" y="7854"/>
                </a:lnTo>
                <a:cubicBezTo>
                  <a:pt x="19979" y="7853"/>
                  <a:pt x="19978" y="7852"/>
                  <a:pt x="19976" y="7851"/>
                </a:cubicBezTo>
                <a:close/>
                <a:moveTo>
                  <a:pt x="5871" y="1"/>
                </a:moveTo>
                <a:cubicBezTo>
                  <a:pt x="5323" y="1"/>
                  <a:pt x="4705" y="180"/>
                  <a:pt x="4052" y="558"/>
                </a:cubicBezTo>
                <a:cubicBezTo>
                  <a:pt x="1811" y="1853"/>
                  <a:pt x="0" y="4989"/>
                  <a:pt x="8" y="7564"/>
                </a:cubicBezTo>
                <a:cubicBezTo>
                  <a:pt x="10" y="8845"/>
                  <a:pt x="464" y="9745"/>
                  <a:pt x="1192" y="10169"/>
                </a:cubicBezTo>
                <a:lnTo>
                  <a:pt x="14232" y="17746"/>
                </a:lnTo>
                <a:cubicBezTo>
                  <a:pt x="13504" y="17322"/>
                  <a:pt x="13050" y="16423"/>
                  <a:pt x="13048" y="15142"/>
                </a:cubicBezTo>
                <a:cubicBezTo>
                  <a:pt x="13039" y="12567"/>
                  <a:pt x="14851" y="9430"/>
                  <a:pt x="17092" y="8135"/>
                </a:cubicBezTo>
                <a:cubicBezTo>
                  <a:pt x="17746" y="7758"/>
                  <a:pt x="18365" y="7579"/>
                  <a:pt x="18912" y="7579"/>
                </a:cubicBezTo>
                <a:cubicBezTo>
                  <a:pt x="19308" y="7579"/>
                  <a:pt x="19667" y="7672"/>
                  <a:pt x="19976" y="7851"/>
                </a:cubicBezTo>
                <a:lnTo>
                  <a:pt x="19976" y="7851"/>
                </a:lnTo>
                <a:lnTo>
                  <a:pt x="6940" y="277"/>
                </a:lnTo>
                <a:cubicBezTo>
                  <a:pt x="6630" y="95"/>
                  <a:pt x="6269" y="1"/>
                  <a:pt x="5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6;p31">
            <a:extLst>
              <a:ext uri="{FF2B5EF4-FFF2-40B4-BE49-F238E27FC236}">
                <a16:creationId xmlns:a16="http://schemas.microsoft.com/office/drawing/2014/main" id="{998296E2-EAA4-49EC-993E-6A2BF0AB5F49}"/>
              </a:ext>
            </a:extLst>
          </p:cNvPr>
          <p:cNvSpPr/>
          <p:nvPr/>
        </p:nvSpPr>
        <p:spPr>
          <a:xfrm>
            <a:off x="8474416" y="4483857"/>
            <a:ext cx="409251" cy="570183"/>
          </a:xfrm>
          <a:custGeom>
            <a:avLst/>
            <a:gdLst/>
            <a:ahLst/>
            <a:cxnLst/>
            <a:rect l="l" t="t" r="r" b="b"/>
            <a:pathLst>
              <a:path w="19927" h="27763" extrusionOk="0">
                <a:moveTo>
                  <a:pt x="19917" y="1652"/>
                </a:moveTo>
                <a:lnTo>
                  <a:pt x="19926" y="1658"/>
                </a:lnTo>
                <a:cubicBezTo>
                  <a:pt x="19923" y="1656"/>
                  <a:pt x="19920" y="1654"/>
                  <a:pt x="19917" y="1652"/>
                </a:cubicBezTo>
                <a:close/>
                <a:moveTo>
                  <a:pt x="15499" y="0"/>
                </a:moveTo>
                <a:cubicBezTo>
                  <a:pt x="14053" y="0"/>
                  <a:pt x="12421" y="473"/>
                  <a:pt x="10696" y="1470"/>
                </a:cubicBezTo>
                <a:cubicBezTo>
                  <a:pt x="4782" y="4883"/>
                  <a:pt x="0" y="13165"/>
                  <a:pt x="19" y="19956"/>
                </a:cubicBezTo>
                <a:cubicBezTo>
                  <a:pt x="30" y="23335"/>
                  <a:pt x="1221" y="25711"/>
                  <a:pt x="3144" y="26828"/>
                </a:cubicBezTo>
                <a:lnTo>
                  <a:pt x="4754" y="27763"/>
                </a:lnTo>
                <a:cubicBezTo>
                  <a:pt x="2831" y="26646"/>
                  <a:pt x="1638" y="24271"/>
                  <a:pt x="1627" y="20894"/>
                </a:cubicBezTo>
                <a:cubicBezTo>
                  <a:pt x="1610" y="14099"/>
                  <a:pt x="6389" y="5819"/>
                  <a:pt x="12306" y="2404"/>
                </a:cubicBezTo>
                <a:cubicBezTo>
                  <a:pt x="14032" y="1407"/>
                  <a:pt x="15664" y="935"/>
                  <a:pt x="17110" y="935"/>
                </a:cubicBezTo>
                <a:cubicBezTo>
                  <a:pt x="18154" y="935"/>
                  <a:pt x="19101" y="1181"/>
                  <a:pt x="19917" y="1652"/>
                </a:cubicBezTo>
                <a:lnTo>
                  <a:pt x="19917" y="1652"/>
                </a:lnTo>
                <a:lnTo>
                  <a:pt x="18314" y="725"/>
                </a:lnTo>
                <a:cubicBezTo>
                  <a:pt x="17497" y="248"/>
                  <a:pt x="16547" y="0"/>
                  <a:pt x="154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7;p31">
            <a:extLst>
              <a:ext uri="{FF2B5EF4-FFF2-40B4-BE49-F238E27FC236}">
                <a16:creationId xmlns:a16="http://schemas.microsoft.com/office/drawing/2014/main" id="{E1B05C5A-53A4-4241-9805-C1BAC8229BB1}"/>
              </a:ext>
            </a:extLst>
          </p:cNvPr>
          <p:cNvSpPr/>
          <p:nvPr/>
        </p:nvSpPr>
        <p:spPr>
          <a:xfrm>
            <a:off x="8507523" y="4503039"/>
            <a:ext cx="440694" cy="565849"/>
          </a:xfrm>
          <a:custGeom>
            <a:avLst/>
            <a:gdLst/>
            <a:ahLst/>
            <a:cxnLst/>
            <a:rect l="l" t="t" r="r" b="b"/>
            <a:pathLst>
              <a:path w="21458" h="27552" extrusionOk="0">
                <a:moveTo>
                  <a:pt x="15499" y="0"/>
                </a:moveTo>
                <a:cubicBezTo>
                  <a:pt x="14053" y="0"/>
                  <a:pt x="12420" y="473"/>
                  <a:pt x="10694" y="1470"/>
                </a:cubicBezTo>
                <a:cubicBezTo>
                  <a:pt x="4778" y="4885"/>
                  <a:pt x="0" y="13165"/>
                  <a:pt x="17" y="19960"/>
                </a:cubicBezTo>
                <a:cubicBezTo>
                  <a:pt x="31" y="24773"/>
                  <a:pt x="2448" y="27551"/>
                  <a:pt x="5957" y="27551"/>
                </a:cubicBezTo>
                <a:cubicBezTo>
                  <a:pt x="7405" y="27551"/>
                  <a:pt x="9038" y="27079"/>
                  <a:pt x="10765" y="26082"/>
                </a:cubicBezTo>
                <a:cubicBezTo>
                  <a:pt x="16678" y="22669"/>
                  <a:pt x="21458" y="14390"/>
                  <a:pt x="21439" y="7594"/>
                </a:cubicBezTo>
                <a:cubicBezTo>
                  <a:pt x="21426" y="2781"/>
                  <a:pt x="19009" y="0"/>
                  <a:pt x="154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8;p31">
            <a:extLst>
              <a:ext uri="{FF2B5EF4-FFF2-40B4-BE49-F238E27FC236}">
                <a16:creationId xmlns:a16="http://schemas.microsoft.com/office/drawing/2014/main" id="{3DBF3C4A-8F25-4109-A871-ED536F5029C2}"/>
              </a:ext>
            </a:extLst>
          </p:cNvPr>
          <p:cNvSpPr/>
          <p:nvPr/>
        </p:nvSpPr>
        <p:spPr>
          <a:xfrm>
            <a:off x="6759740" y="3547943"/>
            <a:ext cx="105255" cy="144748"/>
          </a:xfrm>
          <a:custGeom>
            <a:avLst/>
            <a:gdLst/>
            <a:ahLst/>
            <a:cxnLst/>
            <a:rect l="l" t="t" r="r" b="b"/>
            <a:pathLst>
              <a:path w="5125" h="7048" extrusionOk="0">
                <a:moveTo>
                  <a:pt x="4277" y="1"/>
                </a:moveTo>
                <a:cubicBezTo>
                  <a:pt x="4027" y="1"/>
                  <a:pt x="3782" y="126"/>
                  <a:pt x="3641" y="354"/>
                </a:cubicBezTo>
                <a:lnTo>
                  <a:pt x="214" y="5912"/>
                </a:lnTo>
                <a:cubicBezTo>
                  <a:pt x="0" y="6263"/>
                  <a:pt x="108" y="6721"/>
                  <a:pt x="457" y="6938"/>
                </a:cubicBezTo>
                <a:cubicBezTo>
                  <a:pt x="579" y="7013"/>
                  <a:pt x="714" y="7048"/>
                  <a:pt x="847" y="7048"/>
                </a:cubicBezTo>
                <a:cubicBezTo>
                  <a:pt x="1097" y="7048"/>
                  <a:pt x="1342" y="6922"/>
                  <a:pt x="1484" y="6695"/>
                </a:cubicBezTo>
                <a:lnTo>
                  <a:pt x="4911" y="1137"/>
                </a:lnTo>
                <a:cubicBezTo>
                  <a:pt x="5125" y="786"/>
                  <a:pt x="5017" y="328"/>
                  <a:pt x="4668" y="111"/>
                </a:cubicBezTo>
                <a:cubicBezTo>
                  <a:pt x="4546" y="36"/>
                  <a:pt x="4411" y="1"/>
                  <a:pt x="4277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9;p31">
            <a:extLst>
              <a:ext uri="{FF2B5EF4-FFF2-40B4-BE49-F238E27FC236}">
                <a16:creationId xmlns:a16="http://schemas.microsoft.com/office/drawing/2014/main" id="{3726D4CF-56C6-4DC5-BA43-78A18A63406F}"/>
              </a:ext>
            </a:extLst>
          </p:cNvPr>
          <p:cNvSpPr/>
          <p:nvPr/>
        </p:nvSpPr>
        <p:spPr>
          <a:xfrm>
            <a:off x="6890523" y="3628593"/>
            <a:ext cx="105275" cy="144748"/>
          </a:xfrm>
          <a:custGeom>
            <a:avLst/>
            <a:gdLst/>
            <a:ahLst/>
            <a:cxnLst/>
            <a:rect l="l" t="t" r="r" b="b"/>
            <a:pathLst>
              <a:path w="5126" h="7048" extrusionOk="0">
                <a:moveTo>
                  <a:pt x="4278" y="1"/>
                </a:moveTo>
                <a:cubicBezTo>
                  <a:pt x="4028" y="1"/>
                  <a:pt x="3783" y="126"/>
                  <a:pt x="3643" y="354"/>
                </a:cubicBezTo>
                <a:lnTo>
                  <a:pt x="215" y="5912"/>
                </a:lnTo>
                <a:cubicBezTo>
                  <a:pt x="1" y="6263"/>
                  <a:pt x="110" y="6721"/>
                  <a:pt x="459" y="6938"/>
                </a:cubicBezTo>
                <a:cubicBezTo>
                  <a:pt x="580" y="7013"/>
                  <a:pt x="715" y="7048"/>
                  <a:pt x="847" y="7048"/>
                </a:cubicBezTo>
                <a:cubicBezTo>
                  <a:pt x="1098" y="7048"/>
                  <a:pt x="1343" y="6922"/>
                  <a:pt x="1485" y="6694"/>
                </a:cubicBezTo>
                <a:lnTo>
                  <a:pt x="4911" y="1136"/>
                </a:lnTo>
                <a:cubicBezTo>
                  <a:pt x="5125" y="785"/>
                  <a:pt x="5017" y="328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0;p31">
            <a:extLst>
              <a:ext uri="{FF2B5EF4-FFF2-40B4-BE49-F238E27FC236}">
                <a16:creationId xmlns:a16="http://schemas.microsoft.com/office/drawing/2014/main" id="{B4AC5FDF-594E-4573-9903-EF064077562C}"/>
              </a:ext>
            </a:extLst>
          </p:cNvPr>
          <p:cNvSpPr/>
          <p:nvPr/>
        </p:nvSpPr>
        <p:spPr>
          <a:xfrm>
            <a:off x="7021327" y="3709224"/>
            <a:ext cx="105296" cy="144769"/>
          </a:xfrm>
          <a:custGeom>
            <a:avLst/>
            <a:gdLst/>
            <a:ahLst/>
            <a:cxnLst/>
            <a:rect l="l" t="t" r="r" b="b"/>
            <a:pathLst>
              <a:path w="5127" h="7049" extrusionOk="0">
                <a:moveTo>
                  <a:pt x="4278" y="1"/>
                </a:moveTo>
                <a:cubicBezTo>
                  <a:pt x="4028" y="1"/>
                  <a:pt x="3784" y="126"/>
                  <a:pt x="3642" y="354"/>
                </a:cubicBezTo>
                <a:lnTo>
                  <a:pt x="216" y="5913"/>
                </a:lnTo>
                <a:cubicBezTo>
                  <a:pt x="0" y="6264"/>
                  <a:pt x="109" y="6721"/>
                  <a:pt x="459" y="6938"/>
                </a:cubicBezTo>
                <a:cubicBezTo>
                  <a:pt x="580" y="7013"/>
                  <a:pt x="715" y="7048"/>
                  <a:pt x="848" y="7048"/>
                </a:cubicBezTo>
                <a:cubicBezTo>
                  <a:pt x="1098" y="7048"/>
                  <a:pt x="1342" y="6923"/>
                  <a:pt x="1484" y="6695"/>
                </a:cubicBezTo>
                <a:lnTo>
                  <a:pt x="4911" y="1137"/>
                </a:lnTo>
                <a:cubicBezTo>
                  <a:pt x="5126" y="786"/>
                  <a:pt x="5017" y="328"/>
                  <a:pt x="4667" y="111"/>
                </a:cubicBezTo>
                <a:cubicBezTo>
                  <a:pt x="4545" y="36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01;p31">
            <a:extLst>
              <a:ext uri="{FF2B5EF4-FFF2-40B4-BE49-F238E27FC236}">
                <a16:creationId xmlns:a16="http://schemas.microsoft.com/office/drawing/2014/main" id="{5387E5AF-5F04-4281-BF45-104FEF049621}"/>
              </a:ext>
            </a:extLst>
          </p:cNvPr>
          <p:cNvSpPr/>
          <p:nvPr/>
        </p:nvSpPr>
        <p:spPr>
          <a:xfrm>
            <a:off x="7152109" y="3789895"/>
            <a:ext cx="105296" cy="144748"/>
          </a:xfrm>
          <a:custGeom>
            <a:avLst/>
            <a:gdLst/>
            <a:ahLst/>
            <a:cxnLst/>
            <a:rect l="l" t="t" r="r" b="b"/>
            <a:pathLst>
              <a:path w="5127" h="7048" extrusionOk="0">
                <a:moveTo>
                  <a:pt x="4278" y="1"/>
                </a:moveTo>
                <a:cubicBezTo>
                  <a:pt x="4028" y="1"/>
                  <a:pt x="3784" y="126"/>
                  <a:pt x="3643" y="354"/>
                </a:cubicBezTo>
                <a:lnTo>
                  <a:pt x="214" y="5912"/>
                </a:lnTo>
                <a:cubicBezTo>
                  <a:pt x="0" y="6261"/>
                  <a:pt x="110" y="6720"/>
                  <a:pt x="459" y="6937"/>
                </a:cubicBezTo>
                <a:cubicBezTo>
                  <a:pt x="581" y="7012"/>
                  <a:pt x="715" y="7047"/>
                  <a:pt x="848" y="7047"/>
                </a:cubicBezTo>
                <a:cubicBezTo>
                  <a:pt x="1098" y="7047"/>
                  <a:pt x="1343" y="6922"/>
                  <a:pt x="1484" y="6694"/>
                </a:cubicBezTo>
                <a:lnTo>
                  <a:pt x="4911" y="1136"/>
                </a:lnTo>
                <a:cubicBezTo>
                  <a:pt x="5127" y="785"/>
                  <a:pt x="5017" y="327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2;p31">
            <a:extLst>
              <a:ext uri="{FF2B5EF4-FFF2-40B4-BE49-F238E27FC236}">
                <a16:creationId xmlns:a16="http://schemas.microsoft.com/office/drawing/2014/main" id="{6CEE2F66-A4D2-41C5-A0DF-54FB7666623D}"/>
              </a:ext>
            </a:extLst>
          </p:cNvPr>
          <p:cNvSpPr/>
          <p:nvPr/>
        </p:nvSpPr>
        <p:spPr>
          <a:xfrm>
            <a:off x="7282892" y="3870525"/>
            <a:ext cx="105316" cy="144748"/>
          </a:xfrm>
          <a:custGeom>
            <a:avLst/>
            <a:gdLst/>
            <a:ahLst/>
            <a:cxnLst/>
            <a:rect l="l" t="t" r="r" b="b"/>
            <a:pathLst>
              <a:path w="5128" h="7048" extrusionOk="0">
                <a:moveTo>
                  <a:pt x="4279" y="1"/>
                </a:moveTo>
                <a:cubicBezTo>
                  <a:pt x="4029" y="1"/>
                  <a:pt x="3785" y="126"/>
                  <a:pt x="3643" y="354"/>
                </a:cubicBezTo>
                <a:lnTo>
                  <a:pt x="216" y="5911"/>
                </a:lnTo>
                <a:cubicBezTo>
                  <a:pt x="1" y="6262"/>
                  <a:pt x="110" y="6721"/>
                  <a:pt x="460" y="6938"/>
                </a:cubicBezTo>
                <a:cubicBezTo>
                  <a:pt x="582" y="7012"/>
                  <a:pt x="716" y="7048"/>
                  <a:pt x="850" y="7048"/>
                </a:cubicBezTo>
                <a:cubicBezTo>
                  <a:pt x="1099" y="7048"/>
                  <a:pt x="1343" y="6923"/>
                  <a:pt x="1485" y="6695"/>
                </a:cubicBezTo>
                <a:lnTo>
                  <a:pt x="4912" y="1137"/>
                </a:lnTo>
                <a:cubicBezTo>
                  <a:pt x="5127" y="786"/>
                  <a:pt x="5018" y="328"/>
                  <a:pt x="4668" y="111"/>
                </a:cubicBezTo>
                <a:cubicBezTo>
                  <a:pt x="4547" y="36"/>
                  <a:pt x="4412" y="1"/>
                  <a:pt x="4279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03;p31">
            <a:extLst>
              <a:ext uri="{FF2B5EF4-FFF2-40B4-BE49-F238E27FC236}">
                <a16:creationId xmlns:a16="http://schemas.microsoft.com/office/drawing/2014/main" id="{E0B5996B-2886-42AA-873A-3DABFE5ED3EE}"/>
              </a:ext>
            </a:extLst>
          </p:cNvPr>
          <p:cNvSpPr/>
          <p:nvPr/>
        </p:nvSpPr>
        <p:spPr>
          <a:xfrm>
            <a:off x="7379480" y="3821256"/>
            <a:ext cx="105275" cy="144748"/>
          </a:xfrm>
          <a:custGeom>
            <a:avLst/>
            <a:gdLst/>
            <a:ahLst/>
            <a:cxnLst/>
            <a:rect l="l" t="t" r="r" b="b"/>
            <a:pathLst>
              <a:path w="5126" h="7048" extrusionOk="0">
                <a:moveTo>
                  <a:pt x="4279" y="0"/>
                </a:moveTo>
                <a:cubicBezTo>
                  <a:pt x="4029" y="0"/>
                  <a:pt x="3784" y="126"/>
                  <a:pt x="3643" y="354"/>
                </a:cubicBezTo>
                <a:lnTo>
                  <a:pt x="216" y="5912"/>
                </a:lnTo>
                <a:cubicBezTo>
                  <a:pt x="1" y="6263"/>
                  <a:pt x="110" y="6720"/>
                  <a:pt x="459" y="6937"/>
                </a:cubicBezTo>
                <a:cubicBezTo>
                  <a:pt x="581" y="7012"/>
                  <a:pt x="716" y="7047"/>
                  <a:pt x="849" y="7047"/>
                </a:cubicBezTo>
                <a:cubicBezTo>
                  <a:pt x="1099" y="7047"/>
                  <a:pt x="1343" y="6922"/>
                  <a:pt x="1485" y="6694"/>
                </a:cubicBezTo>
                <a:lnTo>
                  <a:pt x="4911" y="1136"/>
                </a:lnTo>
                <a:cubicBezTo>
                  <a:pt x="5125" y="785"/>
                  <a:pt x="5018" y="327"/>
                  <a:pt x="4668" y="110"/>
                </a:cubicBezTo>
                <a:cubicBezTo>
                  <a:pt x="4547" y="36"/>
                  <a:pt x="4412" y="0"/>
                  <a:pt x="42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04;p31">
            <a:extLst>
              <a:ext uri="{FF2B5EF4-FFF2-40B4-BE49-F238E27FC236}">
                <a16:creationId xmlns:a16="http://schemas.microsoft.com/office/drawing/2014/main" id="{FA3334DE-74F6-4FEB-876E-C6B7E45D5AD8}"/>
              </a:ext>
            </a:extLst>
          </p:cNvPr>
          <p:cNvSpPr/>
          <p:nvPr/>
        </p:nvSpPr>
        <p:spPr>
          <a:xfrm>
            <a:off x="7510283" y="3901906"/>
            <a:ext cx="105296" cy="144748"/>
          </a:xfrm>
          <a:custGeom>
            <a:avLst/>
            <a:gdLst/>
            <a:ahLst/>
            <a:cxnLst/>
            <a:rect l="l" t="t" r="r" b="b"/>
            <a:pathLst>
              <a:path w="5127" h="7048" extrusionOk="0">
                <a:moveTo>
                  <a:pt x="4277" y="1"/>
                </a:moveTo>
                <a:cubicBezTo>
                  <a:pt x="4028" y="1"/>
                  <a:pt x="3784" y="126"/>
                  <a:pt x="3642" y="353"/>
                </a:cubicBezTo>
                <a:lnTo>
                  <a:pt x="216" y="5912"/>
                </a:lnTo>
                <a:cubicBezTo>
                  <a:pt x="0" y="6263"/>
                  <a:pt x="109" y="6720"/>
                  <a:pt x="459" y="6937"/>
                </a:cubicBezTo>
                <a:cubicBezTo>
                  <a:pt x="581" y="7012"/>
                  <a:pt x="716" y="7047"/>
                  <a:pt x="849" y="7047"/>
                </a:cubicBezTo>
                <a:cubicBezTo>
                  <a:pt x="1099" y="7047"/>
                  <a:pt x="1343" y="6922"/>
                  <a:pt x="1484" y="6694"/>
                </a:cubicBezTo>
                <a:lnTo>
                  <a:pt x="4911" y="1136"/>
                </a:lnTo>
                <a:cubicBezTo>
                  <a:pt x="5126" y="785"/>
                  <a:pt x="5017" y="327"/>
                  <a:pt x="4668" y="111"/>
                </a:cubicBezTo>
                <a:cubicBezTo>
                  <a:pt x="4546" y="36"/>
                  <a:pt x="4411" y="1"/>
                  <a:pt x="42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05;p31">
            <a:extLst>
              <a:ext uri="{FF2B5EF4-FFF2-40B4-BE49-F238E27FC236}">
                <a16:creationId xmlns:a16="http://schemas.microsoft.com/office/drawing/2014/main" id="{3AE43B3D-1198-44A1-A508-10CC0AAC9DFD}"/>
              </a:ext>
            </a:extLst>
          </p:cNvPr>
          <p:cNvSpPr/>
          <p:nvPr/>
        </p:nvSpPr>
        <p:spPr>
          <a:xfrm>
            <a:off x="6849900" y="3578194"/>
            <a:ext cx="76461" cy="97758"/>
          </a:xfrm>
          <a:custGeom>
            <a:avLst/>
            <a:gdLst/>
            <a:ahLst/>
            <a:cxnLst/>
            <a:rect l="l" t="t" r="r" b="b"/>
            <a:pathLst>
              <a:path w="3723" h="4760" extrusionOk="0">
                <a:moveTo>
                  <a:pt x="2475" y="0"/>
                </a:moveTo>
                <a:cubicBezTo>
                  <a:pt x="2462" y="0"/>
                  <a:pt x="2449" y="7"/>
                  <a:pt x="2442" y="19"/>
                </a:cubicBezTo>
                <a:lnTo>
                  <a:pt x="13" y="3960"/>
                </a:lnTo>
                <a:cubicBezTo>
                  <a:pt x="0" y="3978"/>
                  <a:pt x="7" y="4003"/>
                  <a:pt x="25" y="4014"/>
                </a:cubicBezTo>
                <a:lnTo>
                  <a:pt x="1227" y="4754"/>
                </a:lnTo>
                <a:cubicBezTo>
                  <a:pt x="1234" y="4758"/>
                  <a:pt x="1241" y="4760"/>
                  <a:pt x="1249" y="4760"/>
                </a:cubicBezTo>
                <a:cubicBezTo>
                  <a:pt x="1262" y="4760"/>
                  <a:pt x="1274" y="4754"/>
                  <a:pt x="1281" y="4742"/>
                </a:cubicBezTo>
                <a:lnTo>
                  <a:pt x="3712" y="803"/>
                </a:lnTo>
                <a:cubicBezTo>
                  <a:pt x="3723" y="784"/>
                  <a:pt x="3717" y="760"/>
                  <a:pt x="3698" y="749"/>
                </a:cubicBezTo>
                <a:lnTo>
                  <a:pt x="2496" y="7"/>
                </a:lnTo>
                <a:cubicBezTo>
                  <a:pt x="2489" y="2"/>
                  <a:pt x="2482" y="0"/>
                  <a:pt x="2475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06;p31">
            <a:extLst>
              <a:ext uri="{FF2B5EF4-FFF2-40B4-BE49-F238E27FC236}">
                <a16:creationId xmlns:a16="http://schemas.microsoft.com/office/drawing/2014/main" id="{D9AB4FC2-84C1-472F-B2BF-F4D61EB30FD8}"/>
              </a:ext>
            </a:extLst>
          </p:cNvPr>
          <p:cNvSpPr/>
          <p:nvPr/>
        </p:nvSpPr>
        <p:spPr>
          <a:xfrm>
            <a:off x="6980724" y="3658825"/>
            <a:ext cx="76441" cy="97779"/>
          </a:xfrm>
          <a:custGeom>
            <a:avLst/>
            <a:gdLst/>
            <a:ahLst/>
            <a:cxnLst/>
            <a:rect l="l" t="t" r="r" b="b"/>
            <a:pathLst>
              <a:path w="3722" h="4761" extrusionOk="0">
                <a:moveTo>
                  <a:pt x="2474" y="0"/>
                </a:moveTo>
                <a:cubicBezTo>
                  <a:pt x="2461" y="0"/>
                  <a:pt x="2449" y="7"/>
                  <a:pt x="2442" y="19"/>
                </a:cubicBezTo>
                <a:lnTo>
                  <a:pt x="11" y="3961"/>
                </a:lnTo>
                <a:cubicBezTo>
                  <a:pt x="0" y="3978"/>
                  <a:pt x="5" y="4002"/>
                  <a:pt x="24" y="4013"/>
                </a:cubicBezTo>
                <a:lnTo>
                  <a:pt x="1227" y="4755"/>
                </a:lnTo>
                <a:cubicBezTo>
                  <a:pt x="1234" y="4759"/>
                  <a:pt x="1240" y="4761"/>
                  <a:pt x="1247" y="4761"/>
                </a:cubicBezTo>
                <a:cubicBezTo>
                  <a:pt x="1260" y="4761"/>
                  <a:pt x="1273" y="4754"/>
                  <a:pt x="1280" y="4743"/>
                </a:cubicBezTo>
                <a:lnTo>
                  <a:pt x="3710" y="801"/>
                </a:lnTo>
                <a:cubicBezTo>
                  <a:pt x="3721" y="784"/>
                  <a:pt x="3715" y="761"/>
                  <a:pt x="3698" y="748"/>
                </a:cubicBezTo>
                <a:lnTo>
                  <a:pt x="2494" y="6"/>
                </a:lnTo>
                <a:cubicBezTo>
                  <a:pt x="2488" y="2"/>
                  <a:pt x="2481" y="0"/>
                  <a:pt x="247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7;p31">
            <a:extLst>
              <a:ext uri="{FF2B5EF4-FFF2-40B4-BE49-F238E27FC236}">
                <a16:creationId xmlns:a16="http://schemas.microsoft.com/office/drawing/2014/main" id="{7DFDBA65-5797-4CA1-93FE-4FB109605B9D}"/>
              </a:ext>
            </a:extLst>
          </p:cNvPr>
          <p:cNvSpPr/>
          <p:nvPr/>
        </p:nvSpPr>
        <p:spPr>
          <a:xfrm>
            <a:off x="7111507" y="3739455"/>
            <a:ext cx="76441" cy="97800"/>
          </a:xfrm>
          <a:custGeom>
            <a:avLst/>
            <a:gdLst/>
            <a:ahLst/>
            <a:cxnLst/>
            <a:rect l="l" t="t" r="r" b="b"/>
            <a:pathLst>
              <a:path w="3722" h="4762" extrusionOk="0">
                <a:moveTo>
                  <a:pt x="2475" y="0"/>
                </a:moveTo>
                <a:cubicBezTo>
                  <a:pt x="2462" y="0"/>
                  <a:pt x="2450" y="7"/>
                  <a:pt x="2442" y="18"/>
                </a:cubicBezTo>
                <a:lnTo>
                  <a:pt x="10" y="3962"/>
                </a:lnTo>
                <a:cubicBezTo>
                  <a:pt x="1" y="3980"/>
                  <a:pt x="6" y="4002"/>
                  <a:pt x="22" y="4013"/>
                </a:cubicBezTo>
                <a:lnTo>
                  <a:pt x="1229" y="4756"/>
                </a:lnTo>
                <a:cubicBezTo>
                  <a:pt x="1235" y="4760"/>
                  <a:pt x="1242" y="4762"/>
                  <a:pt x="1249" y="4762"/>
                </a:cubicBezTo>
                <a:cubicBezTo>
                  <a:pt x="1261" y="4762"/>
                  <a:pt x="1273" y="4756"/>
                  <a:pt x="1280" y="4745"/>
                </a:cubicBezTo>
                <a:lnTo>
                  <a:pt x="3712" y="800"/>
                </a:lnTo>
                <a:cubicBezTo>
                  <a:pt x="3722" y="783"/>
                  <a:pt x="3717" y="760"/>
                  <a:pt x="3700" y="749"/>
                </a:cubicBezTo>
                <a:lnTo>
                  <a:pt x="2493" y="6"/>
                </a:lnTo>
                <a:cubicBezTo>
                  <a:pt x="2487" y="2"/>
                  <a:pt x="2481" y="0"/>
                  <a:pt x="2475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8;p31">
            <a:extLst>
              <a:ext uri="{FF2B5EF4-FFF2-40B4-BE49-F238E27FC236}">
                <a16:creationId xmlns:a16="http://schemas.microsoft.com/office/drawing/2014/main" id="{E2DFDCD7-1962-4C59-B19D-9851198FDB1D}"/>
              </a:ext>
            </a:extLst>
          </p:cNvPr>
          <p:cNvSpPr/>
          <p:nvPr/>
        </p:nvSpPr>
        <p:spPr>
          <a:xfrm>
            <a:off x="7242269" y="3820106"/>
            <a:ext cx="76502" cy="97820"/>
          </a:xfrm>
          <a:custGeom>
            <a:avLst/>
            <a:gdLst/>
            <a:ahLst/>
            <a:cxnLst/>
            <a:rect l="l" t="t" r="r" b="b"/>
            <a:pathLst>
              <a:path w="3725" h="4763" extrusionOk="0">
                <a:moveTo>
                  <a:pt x="2476" y="1"/>
                </a:moveTo>
                <a:cubicBezTo>
                  <a:pt x="2464" y="1"/>
                  <a:pt x="2451" y="7"/>
                  <a:pt x="2445" y="18"/>
                </a:cubicBezTo>
                <a:lnTo>
                  <a:pt x="12" y="3963"/>
                </a:lnTo>
                <a:cubicBezTo>
                  <a:pt x="1" y="3980"/>
                  <a:pt x="7" y="4002"/>
                  <a:pt x="24" y="4013"/>
                </a:cubicBezTo>
                <a:lnTo>
                  <a:pt x="1232" y="4758"/>
                </a:lnTo>
                <a:cubicBezTo>
                  <a:pt x="1238" y="4761"/>
                  <a:pt x="1244" y="4762"/>
                  <a:pt x="1250" y="4762"/>
                </a:cubicBezTo>
                <a:cubicBezTo>
                  <a:pt x="1262" y="4762"/>
                  <a:pt x="1275" y="4757"/>
                  <a:pt x="1282" y="4747"/>
                </a:cubicBezTo>
                <a:lnTo>
                  <a:pt x="3714" y="800"/>
                </a:lnTo>
                <a:cubicBezTo>
                  <a:pt x="3725" y="783"/>
                  <a:pt x="3718" y="761"/>
                  <a:pt x="3703" y="751"/>
                </a:cubicBezTo>
                <a:lnTo>
                  <a:pt x="2495" y="6"/>
                </a:lnTo>
                <a:cubicBezTo>
                  <a:pt x="2489" y="2"/>
                  <a:pt x="2482" y="1"/>
                  <a:pt x="2476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09;p31">
            <a:extLst>
              <a:ext uri="{FF2B5EF4-FFF2-40B4-BE49-F238E27FC236}">
                <a16:creationId xmlns:a16="http://schemas.microsoft.com/office/drawing/2014/main" id="{8801DE86-AD76-46C5-B4A9-F2023C3B80CE}"/>
              </a:ext>
            </a:extLst>
          </p:cNvPr>
          <p:cNvSpPr/>
          <p:nvPr/>
        </p:nvSpPr>
        <p:spPr>
          <a:xfrm>
            <a:off x="7341445" y="3774964"/>
            <a:ext cx="71286" cy="89543"/>
          </a:xfrm>
          <a:custGeom>
            <a:avLst/>
            <a:gdLst/>
            <a:ahLst/>
            <a:cxnLst/>
            <a:rect l="l" t="t" r="r" b="b"/>
            <a:pathLst>
              <a:path w="3471" h="4360" extrusionOk="0">
                <a:moveTo>
                  <a:pt x="2524" y="1"/>
                </a:moveTo>
                <a:cubicBezTo>
                  <a:pt x="2333" y="1"/>
                  <a:pt x="2146" y="97"/>
                  <a:pt x="2037" y="272"/>
                </a:cubicBezTo>
                <a:lnTo>
                  <a:pt x="166" y="3306"/>
                </a:lnTo>
                <a:cubicBezTo>
                  <a:pt x="1" y="3575"/>
                  <a:pt x="84" y="3926"/>
                  <a:pt x="352" y="4092"/>
                </a:cubicBezTo>
                <a:lnTo>
                  <a:pt x="649" y="4276"/>
                </a:lnTo>
                <a:cubicBezTo>
                  <a:pt x="742" y="4332"/>
                  <a:pt x="845" y="4359"/>
                  <a:pt x="947" y="4359"/>
                </a:cubicBezTo>
                <a:cubicBezTo>
                  <a:pt x="1139" y="4359"/>
                  <a:pt x="1327" y="4263"/>
                  <a:pt x="1436" y="4089"/>
                </a:cubicBezTo>
                <a:lnTo>
                  <a:pt x="3306" y="1054"/>
                </a:lnTo>
                <a:cubicBezTo>
                  <a:pt x="3471" y="786"/>
                  <a:pt x="3388" y="435"/>
                  <a:pt x="3120" y="269"/>
                </a:cubicBezTo>
                <a:lnTo>
                  <a:pt x="2823" y="85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10;p31">
            <a:extLst>
              <a:ext uri="{FF2B5EF4-FFF2-40B4-BE49-F238E27FC236}">
                <a16:creationId xmlns:a16="http://schemas.microsoft.com/office/drawing/2014/main" id="{FCAC0390-5446-43E6-BC67-CF1F5BC677A9}"/>
              </a:ext>
            </a:extLst>
          </p:cNvPr>
          <p:cNvSpPr/>
          <p:nvPr/>
        </p:nvSpPr>
        <p:spPr>
          <a:xfrm>
            <a:off x="7472268" y="3855615"/>
            <a:ext cx="71265" cy="89523"/>
          </a:xfrm>
          <a:custGeom>
            <a:avLst/>
            <a:gdLst/>
            <a:ahLst/>
            <a:cxnLst/>
            <a:rect l="l" t="t" r="r" b="b"/>
            <a:pathLst>
              <a:path w="3470" h="4359" extrusionOk="0">
                <a:moveTo>
                  <a:pt x="2523" y="1"/>
                </a:moveTo>
                <a:cubicBezTo>
                  <a:pt x="2331" y="1"/>
                  <a:pt x="2144" y="97"/>
                  <a:pt x="2036" y="272"/>
                </a:cubicBezTo>
                <a:lnTo>
                  <a:pt x="166" y="3306"/>
                </a:lnTo>
                <a:cubicBezTo>
                  <a:pt x="1" y="3574"/>
                  <a:pt x="84" y="3925"/>
                  <a:pt x="352" y="4091"/>
                </a:cubicBezTo>
                <a:lnTo>
                  <a:pt x="649" y="4274"/>
                </a:lnTo>
                <a:cubicBezTo>
                  <a:pt x="742" y="4331"/>
                  <a:pt x="845" y="4359"/>
                  <a:pt x="947" y="4359"/>
                </a:cubicBezTo>
                <a:cubicBezTo>
                  <a:pt x="1139" y="4359"/>
                  <a:pt x="1326" y="4262"/>
                  <a:pt x="1434" y="4088"/>
                </a:cubicBezTo>
                <a:lnTo>
                  <a:pt x="3306" y="1054"/>
                </a:lnTo>
                <a:cubicBezTo>
                  <a:pt x="3469" y="784"/>
                  <a:pt x="3386" y="433"/>
                  <a:pt x="3118" y="269"/>
                </a:cubicBezTo>
                <a:lnTo>
                  <a:pt x="2823" y="85"/>
                </a:lnTo>
                <a:cubicBezTo>
                  <a:pt x="2729" y="28"/>
                  <a:pt x="2625" y="1"/>
                  <a:pt x="25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11;p31">
            <a:extLst>
              <a:ext uri="{FF2B5EF4-FFF2-40B4-BE49-F238E27FC236}">
                <a16:creationId xmlns:a16="http://schemas.microsoft.com/office/drawing/2014/main" id="{2B1B4140-E78E-4640-8334-D8A193C2A5D5}"/>
              </a:ext>
            </a:extLst>
          </p:cNvPr>
          <p:cNvSpPr/>
          <p:nvPr/>
        </p:nvSpPr>
        <p:spPr>
          <a:xfrm>
            <a:off x="7603072" y="3936266"/>
            <a:ext cx="71286" cy="89523"/>
          </a:xfrm>
          <a:custGeom>
            <a:avLst/>
            <a:gdLst/>
            <a:ahLst/>
            <a:cxnLst/>
            <a:rect l="l" t="t" r="r" b="b"/>
            <a:pathLst>
              <a:path w="3471" h="4359" extrusionOk="0">
                <a:moveTo>
                  <a:pt x="2524" y="1"/>
                </a:moveTo>
                <a:cubicBezTo>
                  <a:pt x="2332" y="1"/>
                  <a:pt x="2145" y="97"/>
                  <a:pt x="2037" y="272"/>
                </a:cubicBezTo>
                <a:lnTo>
                  <a:pt x="165" y="3306"/>
                </a:lnTo>
                <a:cubicBezTo>
                  <a:pt x="0" y="3574"/>
                  <a:pt x="83" y="3925"/>
                  <a:pt x="351" y="4091"/>
                </a:cubicBezTo>
                <a:lnTo>
                  <a:pt x="648" y="4274"/>
                </a:lnTo>
                <a:cubicBezTo>
                  <a:pt x="742" y="4331"/>
                  <a:pt x="846" y="4359"/>
                  <a:pt x="948" y="4359"/>
                </a:cubicBezTo>
                <a:cubicBezTo>
                  <a:pt x="1139" y="4359"/>
                  <a:pt x="1327" y="4262"/>
                  <a:pt x="1435" y="4088"/>
                </a:cubicBezTo>
                <a:lnTo>
                  <a:pt x="3305" y="1054"/>
                </a:lnTo>
                <a:cubicBezTo>
                  <a:pt x="3470" y="784"/>
                  <a:pt x="3387" y="433"/>
                  <a:pt x="3119" y="269"/>
                </a:cubicBezTo>
                <a:lnTo>
                  <a:pt x="2822" y="85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412;p31">
            <a:extLst>
              <a:ext uri="{FF2B5EF4-FFF2-40B4-BE49-F238E27FC236}">
                <a16:creationId xmlns:a16="http://schemas.microsoft.com/office/drawing/2014/main" id="{43C089D9-7E42-4C07-B83A-233E6E22DA55}"/>
              </a:ext>
            </a:extLst>
          </p:cNvPr>
          <p:cNvGrpSpPr/>
          <p:nvPr/>
        </p:nvGrpSpPr>
        <p:grpSpPr>
          <a:xfrm>
            <a:off x="6792477" y="2686116"/>
            <a:ext cx="1129398" cy="634219"/>
            <a:chOff x="4652192" y="4157060"/>
            <a:chExt cx="1129398" cy="634219"/>
          </a:xfrm>
        </p:grpSpPr>
        <p:sp>
          <p:nvSpPr>
            <p:cNvPr id="32" name="Google Shape;413;p31">
              <a:extLst>
                <a:ext uri="{FF2B5EF4-FFF2-40B4-BE49-F238E27FC236}">
                  <a16:creationId xmlns:a16="http://schemas.microsoft.com/office/drawing/2014/main" id="{6D5D6E2B-6D3D-4363-8FF8-208E48BD8963}"/>
                </a:ext>
              </a:extLst>
            </p:cNvPr>
            <p:cNvSpPr/>
            <p:nvPr/>
          </p:nvSpPr>
          <p:spPr>
            <a:xfrm>
              <a:off x="4688420" y="4247363"/>
              <a:ext cx="1093170" cy="543915"/>
            </a:xfrm>
            <a:custGeom>
              <a:avLst/>
              <a:gdLst/>
              <a:ahLst/>
              <a:cxnLst/>
              <a:rect l="l" t="t" r="r" b="b"/>
              <a:pathLst>
                <a:path w="53228" h="26484" extrusionOk="0">
                  <a:moveTo>
                    <a:pt x="26615" y="0"/>
                  </a:moveTo>
                  <a:cubicBezTo>
                    <a:pt x="19555" y="0"/>
                    <a:pt x="12786" y="1396"/>
                    <a:pt x="7796" y="3879"/>
                  </a:cubicBezTo>
                  <a:cubicBezTo>
                    <a:pt x="2804" y="6362"/>
                    <a:pt x="0" y="9731"/>
                    <a:pt x="0" y="13242"/>
                  </a:cubicBezTo>
                  <a:cubicBezTo>
                    <a:pt x="0" y="16755"/>
                    <a:pt x="2804" y="20121"/>
                    <a:pt x="7796" y="22606"/>
                  </a:cubicBezTo>
                  <a:cubicBezTo>
                    <a:pt x="12786" y="25089"/>
                    <a:pt x="19555" y="26484"/>
                    <a:pt x="26615" y="26484"/>
                  </a:cubicBezTo>
                  <a:cubicBezTo>
                    <a:pt x="33673" y="26484"/>
                    <a:pt x="40442" y="25089"/>
                    <a:pt x="45434" y="22606"/>
                  </a:cubicBezTo>
                  <a:cubicBezTo>
                    <a:pt x="50424" y="20121"/>
                    <a:pt x="53228" y="16755"/>
                    <a:pt x="53228" y="13242"/>
                  </a:cubicBezTo>
                  <a:cubicBezTo>
                    <a:pt x="53228" y="9731"/>
                    <a:pt x="50424" y="6362"/>
                    <a:pt x="45434" y="3879"/>
                  </a:cubicBezTo>
                  <a:cubicBezTo>
                    <a:pt x="40442" y="1396"/>
                    <a:pt x="33673" y="0"/>
                    <a:pt x="26615" y="0"/>
                  </a:cubicBezTo>
                  <a:close/>
                </a:path>
              </a:pathLst>
            </a:custGeom>
            <a:solidFill>
              <a:srgbClr val="32186B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4;p31">
              <a:extLst>
                <a:ext uri="{FF2B5EF4-FFF2-40B4-BE49-F238E27FC236}">
                  <a16:creationId xmlns:a16="http://schemas.microsoft.com/office/drawing/2014/main" id="{6BA3AE8D-4BBE-47BC-9B14-9FE29A26D652}"/>
                </a:ext>
              </a:extLst>
            </p:cNvPr>
            <p:cNvSpPr/>
            <p:nvPr/>
          </p:nvSpPr>
          <p:spPr>
            <a:xfrm>
              <a:off x="4792935" y="4207767"/>
              <a:ext cx="536152" cy="349918"/>
            </a:xfrm>
            <a:custGeom>
              <a:avLst/>
              <a:gdLst/>
              <a:ahLst/>
              <a:cxnLst/>
              <a:rect l="l" t="t" r="r" b="b"/>
              <a:pathLst>
                <a:path w="26106" h="17038" extrusionOk="0">
                  <a:moveTo>
                    <a:pt x="26105" y="1"/>
                  </a:moveTo>
                  <a:lnTo>
                    <a:pt x="13" y="13326"/>
                  </a:lnTo>
                  <a:lnTo>
                    <a:pt x="1" y="17037"/>
                  </a:lnTo>
                  <a:lnTo>
                    <a:pt x="26093" y="3712"/>
                  </a:lnTo>
                  <a:lnTo>
                    <a:pt x="26105" y="1"/>
                  </a:lnTo>
                  <a:close/>
                </a:path>
              </a:pathLst>
            </a:custGeom>
            <a:solidFill>
              <a:srgbClr val="FC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5;p31">
              <a:extLst>
                <a:ext uri="{FF2B5EF4-FFF2-40B4-BE49-F238E27FC236}">
                  <a16:creationId xmlns:a16="http://schemas.microsoft.com/office/drawing/2014/main" id="{B1A2FEF8-EDF3-469A-A74A-190A4386EDBB}"/>
                </a:ext>
              </a:extLst>
            </p:cNvPr>
            <p:cNvSpPr/>
            <p:nvPr/>
          </p:nvSpPr>
          <p:spPr>
            <a:xfrm>
              <a:off x="4688009" y="4348592"/>
              <a:ext cx="105193" cy="278755"/>
            </a:xfrm>
            <a:custGeom>
              <a:avLst/>
              <a:gdLst/>
              <a:ahLst/>
              <a:cxnLst/>
              <a:rect l="l" t="t" r="r" b="b"/>
              <a:pathLst>
                <a:path w="5122" h="13573" extrusionOk="0">
                  <a:moveTo>
                    <a:pt x="20" y="0"/>
                  </a:moveTo>
                  <a:cubicBezTo>
                    <a:pt x="20" y="5"/>
                    <a:pt x="20" y="10"/>
                    <a:pt x="20" y="15"/>
                  </a:cubicBezTo>
                  <a:lnTo>
                    <a:pt x="20" y="15"/>
                  </a:lnTo>
                  <a:lnTo>
                    <a:pt x="20" y="0"/>
                  </a:lnTo>
                  <a:close/>
                  <a:moveTo>
                    <a:pt x="20" y="15"/>
                  </a:moveTo>
                  <a:lnTo>
                    <a:pt x="8" y="7104"/>
                  </a:lnTo>
                  <a:cubicBezTo>
                    <a:pt x="0" y="9430"/>
                    <a:pt x="1704" y="11760"/>
                    <a:pt x="5110" y="13573"/>
                  </a:cubicBezTo>
                  <a:lnTo>
                    <a:pt x="5122" y="6469"/>
                  </a:lnTo>
                  <a:cubicBezTo>
                    <a:pt x="1724" y="4659"/>
                    <a:pt x="20" y="2336"/>
                    <a:pt x="20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6;p31">
              <a:extLst>
                <a:ext uri="{FF2B5EF4-FFF2-40B4-BE49-F238E27FC236}">
                  <a16:creationId xmlns:a16="http://schemas.microsoft.com/office/drawing/2014/main" id="{ED959171-33FD-4D70-893B-5F32A99CFE41}"/>
                </a:ext>
              </a:extLst>
            </p:cNvPr>
            <p:cNvSpPr/>
            <p:nvPr/>
          </p:nvSpPr>
          <p:spPr>
            <a:xfrm>
              <a:off x="4652192" y="4157060"/>
              <a:ext cx="676916" cy="324390"/>
            </a:xfrm>
            <a:custGeom>
              <a:avLst/>
              <a:gdLst/>
              <a:ahLst/>
              <a:cxnLst/>
              <a:rect l="l" t="t" r="r" b="b"/>
              <a:pathLst>
                <a:path w="32960" h="15795" extrusionOk="0">
                  <a:moveTo>
                    <a:pt x="20337" y="1"/>
                  </a:moveTo>
                  <a:cubicBezTo>
                    <a:pt x="15531" y="1"/>
                    <a:pt x="10734" y="930"/>
                    <a:pt x="7101" y="2785"/>
                  </a:cubicBezTo>
                  <a:cubicBezTo>
                    <a:pt x="51" y="6386"/>
                    <a:pt x="0" y="12139"/>
                    <a:pt x="6867" y="15795"/>
                  </a:cubicBezTo>
                  <a:lnTo>
                    <a:pt x="32960" y="2470"/>
                  </a:lnTo>
                  <a:cubicBezTo>
                    <a:pt x="29386" y="823"/>
                    <a:pt x="24858" y="1"/>
                    <a:pt x="20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7;p31">
              <a:extLst>
                <a:ext uri="{FF2B5EF4-FFF2-40B4-BE49-F238E27FC236}">
                  <a16:creationId xmlns:a16="http://schemas.microsoft.com/office/drawing/2014/main" id="{4E30A985-83CE-4E45-966B-4A3AA06D7C71}"/>
                </a:ext>
              </a:extLst>
            </p:cNvPr>
            <p:cNvSpPr/>
            <p:nvPr/>
          </p:nvSpPr>
          <p:spPr>
            <a:xfrm>
              <a:off x="4813041" y="4217727"/>
              <a:ext cx="536193" cy="349938"/>
            </a:xfrm>
            <a:custGeom>
              <a:avLst/>
              <a:gdLst/>
              <a:ahLst/>
              <a:cxnLst/>
              <a:rect l="l" t="t" r="r" b="b"/>
              <a:pathLst>
                <a:path w="26108" h="17039" extrusionOk="0">
                  <a:moveTo>
                    <a:pt x="26107" y="1"/>
                  </a:moveTo>
                  <a:lnTo>
                    <a:pt x="13" y="13327"/>
                  </a:lnTo>
                  <a:lnTo>
                    <a:pt x="1" y="17039"/>
                  </a:lnTo>
                  <a:lnTo>
                    <a:pt x="1" y="17039"/>
                  </a:lnTo>
                  <a:lnTo>
                    <a:pt x="26095" y="3712"/>
                  </a:lnTo>
                  <a:lnTo>
                    <a:pt x="26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8;p31">
              <a:extLst>
                <a:ext uri="{FF2B5EF4-FFF2-40B4-BE49-F238E27FC236}">
                  <a16:creationId xmlns:a16="http://schemas.microsoft.com/office/drawing/2014/main" id="{2BAEEB3B-E853-4743-A53C-8430004912F7}"/>
                </a:ext>
              </a:extLst>
            </p:cNvPr>
            <p:cNvSpPr/>
            <p:nvPr/>
          </p:nvSpPr>
          <p:spPr>
            <a:xfrm>
              <a:off x="4793182" y="4207767"/>
              <a:ext cx="556012" cy="283684"/>
            </a:xfrm>
            <a:custGeom>
              <a:avLst/>
              <a:gdLst/>
              <a:ahLst/>
              <a:cxnLst/>
              <a:rect l="l" t="t" r="r" b="b"/>
              <a:pathLst>
                <a:path w="27073" h="13813" extrusionOk="0">
                  <a:moveTo>
                    <a:pt x="26093" y="1"/>
                  </a:moveTo>
                  <a:lnTo>
                    <a:pt x="1" y="13326"/>
                  </a:lnTo>
                  <a:cubicBezTo>
                    <a:pt x="139" y="13401"/>
                    <a:pt x="281" y="13477"/>
                    <a:pt x="478" y="13575"/>
                  </a:cubicBezTo>
                  <a:cubicBezTo>
                    <a:pt x="643" y="13657"/>
                    <a:pt x="812" y="13734"/>
                    <a:pt x="978" y="13812"/>
                  </a:cubicBezTo>
                  <a:lnTo>
                    <a:pt x="27072" y="486"/>
                  </a:lnTo>
                  <a:cubicBezTo>
                    <a:pt x="26923" y="407"/>
                    <a:pt x="26775" y="327"/>
                    <a:pt x="26594" y="236"/>
                  </a:cubicBezTo>
                  <a:cubicBezTo>
                    <a:pt x="26431" y="156"/>
                    <a:pt x="26263" y="79"/>
                    <a:pt x="26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9;p31">
              <a:extLst>
                <a:ext uri="{FF2B5EF4-FFF2-40B4-BE49-F238E27FC236}">
                  <a16:creationId xmlns:a16="http://schemas.microsoft.com/office/drawing/2014/main" id="{FE5FCE47-ADAC-425E-8946-72140950F15F}"/>
                </a:ext>
              </a:extLst>
            </p:cNvPr>
            <p:cNvSpPr/>
            <p:nvPr/>
          </p:nvSpPr>
          <p:spPr>
            <a:xfrm>
              <a:off x="4792935" y="4481429"/>
              <a:ext cx="20373" cy="155921"/>
            </a:xfrm>
            <a:custGeom>
              <a:avLst/>
              <a:gdLst/>
              <a:ahLst/>
              <a:cxnLst/>
              <a:rect l="l" t="t" r="r" b="b"/>
              <a:pathLst>
                <a:path w="992" h="7592" extrusionOk="0">
                  <a:moveTo>
                    <a:pt x="13" y="1"/>
                  </a:moveTo>
                  <a:lnTo>
                    <a:pt x="1" y="7105"/>
                  </a:lnTo>
                  <a:cubicBezTo>
                    <a:pt x="141" y="7180"/>
                    <a:pt x="281" y="7256"/>
                    <a:pt x="479" y="7354"/>
                  </a:cubicBezTo>
                  <a:cubicBezTo>
                    <a:pt x="642" y="7436"/>
                    <a:pt x="812" y="7513"/>
                    <a:pt x="980" y="7591"/>
                  </a:cubicBezTo>
                  <a:lnTo>
                    <a:pt x="992" y="487"/>
                  </a:lnTo>
                  <a:cubicBezTo>
                    <a:pt x="824" y="410"/>
                    <a:pt x="655" y="333"/>
                    <a:pt x="492" y="250"/>
                  </a:cubicBezTo>
                  <a:cubicBezTo>
                    <a:pt x="293" y="152"/>
                    <a:pt x="153" y="76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0;p31">
              <a:extLst>
                <a:ext uri="{FF2B5EF4-FFF2-40B4-BE49-F238E27FC236}">
                  <a16:creationId xmlns:a16="http://schemas.microsoft.com/office/drawing/2014/main" id="{600A8E30-77DB-4F1D-B08F-6D2B25426EE6}"/>
                </a:ext>
              </a:extLst>
            </p:cNvPr>
            <p:cNvSpPr/>
            <p:nvPr/>
          </p:nvSpPr>
          <p:spPr>
            <a:xfrm>
              <a:off x="4813041" y="4350605"/>
              <a:ext cx="640914" cy="337452"/>
            </a:xfrm>
            <a:custGeom>
              <a:avLst/>
              <a:gdLst/>
              <a:ahLst/>
              <a:cxnLst/>
              <a:rect l="l" t="t" r="r" b="b"/>
              <a:pathLst>
                <a:path w="31207" h="16431" extrusionOk="0">
                  <a:moveTo>
                    <a:pt x="31207" y="1"/>
                  </a:moveTo>
                  <a:cubicBezTo>
                    <a:pt x="31201" y="2365"/>
                    <a:pt x="29424" y="4727"/>
                    <a:pt x="25871" y="6542"/>
                  </a:cubicBezTo>
                  <a:cubicBezTo>
                    <a:pt x="22239" y="8397"/>
                    <a:pt x="17441" y="9326"/>
                    <a:pt x="12636" y="9326"/>
                  </a:cubicBezTo>
                  <a:cubicBezTo>
                    <a:pt x="8115" y="9326"/>
                    <a:pt x="3587" y="8504"/>
                    <a:pt x="13" y="6857"/>
                  </a:cubicBezTo>
                  <a:lnTo>
                    <a:pt x="1" y="13961"/>
                  </a:lnTo>
                  <a:cubicBezTo>
                    <a:pt x="3575" y="15608"/>
                    <a:pt x="8103" y="16430"/>
                    <a:pt x="12623" y="16430"/>
                  </a:cubicBezTo>
                  <a:cubicBezTo>
                    <a:pt x="17429" y="16430"/>
                    <a:pt x="22226" y="15501"/>
                    <a:pt x="25859" y="13646"/>
                  </a:cubicBezTo>
                  <a:cubicBezTo>
                    <a:pt x="29412" y="11831"/>
                    <a:pt x="31187" y="9469"/>
                    <a:pt x="31195" y="7105"/>
                  </a:cubicBezTo>
                  <a:lnTo>
                    <a:pt x="31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1;p31">
              <a:extLst>
                <a:ext uri="{FF2B5EF4-FFF2-40B4-BE49-F238E27FC236}">
                  <a16:creationId xmlns:a16="http://schemas.microsoft.com/office/drawing/2014/main" id="{2E12A84A-0688-4691-B539-19C5CB3303D8}"/>
                </a:ext>
              </a:extLst>
            </p:cNvPr>
            <p:cNvSpPr/>
            <p:nvPr/>
          </p:nvSpPr>
          <p:spPr>
            <a:xfrm>
              <a:off x="4813288" y="4217727"/>
              <a:ext cx="676916" cy="324431"/>
            </a:xfrm>
            <a:custGeom>
              <a:avLst/>
              <a:gdLst/>
              <a:ahLst/>
              <a:cxnLst/>
              <a:rect l="l" t="t" r="r" b="b"/>
              <a:pathLst>
                <a:path w="32960" h="15797" extrusionOk="0">
                  <a:moveTo>
                    <a:pt x="26095" y="1"/>
                  </a:moveTo>
                  <a:lnTo>
                    <a:pt x="1" y="13327"/>
                  </a:lnTo>
                  <a:cubicBezTo>
                    <a:pt x="3575" y="14974"/>
                    <a:pt x="8103" y="15796"/>
                    <a:pt x="12624" y="15796"/>
                  </a:cubicBezTo>
                  <a:cubicBezTo>
                    <a:pt x="17429" y="15796"/>
                    <a:pt x="22227" y="14867"/>
                    <a:pt x="25859" y="13012"/>
                  </a:cubicBezTo>
                  <a:cubicBezTo>
                    <a:pt x="32908" y="9411"/>
                    <a:pt x="32959" y="3658"/>
                    <a:pt x="26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22;p31">
            <a:extLst>
              <a:ext uri="{FF2B5EF4-FFF2-40B4-BE49-F238E27FC236}">
                <a16:creationId xmlns:a16="http://schemas.microsoft.com/office/drawing/2014/main" id="{D913E021-382A-43E3-8050-E0849633FED5}"/>
              </a:ext>
            </a:extLst>
          </p:cNvPr>
          <p:cNvSpPr/>
          <p:nvPr/>
        </p:nvSpPr>
        <p:spPr>
          <a:xfrm>
            <a:off x="5103617" y="3925483"/>
            <a:ext cx="1093170" cy="543936"/>
          </a:xfrm>
          <a:custGeom>
            <a:avLst/>
            <a:gdLst/>
            <a:ahLst/>
            <a:cxnLst/>
            <a:rect l="l" t="t" r="r" b="b"/>
            <a:pathLst>
              <a:path w="53228" h="26485" extrusionOk="0">
                <a:moveTo>
                  <a:pt x="26613" y="1"/>
                </a:moveTo>
                <a:cubicBezTo>
                  <a:pt x="19555" y="1"/>
                  <a:pt x="12785" y="1397"/>
                  <a:pt x="7794" y="3880"/>
                </a:cubicBezTo>
                <a:cubicBezTo>
                  <a:pt x="2803" y="6363"/>
                  <a:pt x="0" y="9731"/>
                  <a:pt x="0" y="13243"/>
                </a:cubicBezTo>
                <a:cubicBezTo>
                  <a:pt x="0" y="16754"/>
                  <a:pt x="2803" y="20122"/>
                  <a:pt x="7794" y="22605"/>
                </a:cubicBezTo>
                <a:cubicBezTo>
                  <a:pt x="12785" y="25088"/>
                  <a:pt x="19555" y="26484"/>
                  <a:pt x="26613" y="26484"/>
                </a:cubicBezTo>
                <a:cubicBezTo>
                  <a:pt x="33671" y="26484"/>
                  <a:pt x="40441" y="25088"/>
                  <a:pt x="45432" y="22605"/>
                </a:cubicBezTo>
                <a:cubicBezTo>
                  <a:pt x="50423" y="20122"/>
                  <a:pt x="53227" y="16754"/>
                  <a:pt x="53227" y="13243"/>
                </a:cubicBezTo>
                <a:cubicBezTo>
                  <a:pt x="53227" y="9731"/>
                  <a:pt x="50423" y="6363"/>
                  <a:pt x="45432" y="3880"/>
                </a:cubicBezTo>
                <a:cubicBezTo>
                  <a:pt x="40441" y="1397"/>
                  <a:pt x="33671" y="1"/>
                  <a:pt x="26613" y="1"/>
                </a:cubicBezTo>
                <a:close/>
              </a:path>
            </a:pathLst>
          </a:custGeom>
          <a:solidFill>
            <a:srgbClr val="32186B">
              <a:alpha val="2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3;p31">
            <a:extLst>
              <a:ext uri="{FF2B5EF4-FFF2-40B4-BE49-F238E27FC236}">
                <a16:creationId xmlns:a16="http://schemas.microsoft.com/office/drawing/2014/main" id="{6621BC72-0BCD-4105-861D-4D30CACB1311}"/>
              </a:ext>
            </a:extLst>
          </p:cNvPr>
          <p:cNvSpPr/>
          <p:nvPr/>
        </p:nvSpPr>
        <p:spPr>
          <a:xfrm>
            <a:off x="5208132" y="3885908"/>
            <a:ext cx="536111" cy="349897"/>
          </a:xfrm>
          <a:custGeom>
            <a:avLst/>
            <a:gdLst/>
            <a:ahLst/>
            <a:cxnLst/>
            <a:rect l="l" t="t" r="r" b="b"/>
            <a:pathLst>
              <a:path w="26104" h="17037" extrusionOk="0">
                <a:moveTo>
                  <a:pt x="26104" y="1"/>
                </a:moveTo>
                <a:lnTo>
                  <a:pt x="13" y="13325"/>
                </a:lnTo>
                <a:lnTo>
                  <a:pt x="0" y="17037"/>
                </a:lnTo>
                <a:lnTo>
                  <a:pt x="26091" y="3712"/>
                </a:lnTo>
                <a:lnTo>
                  <a:pt x="26104" y="1"/>
                </a:lnTo>
                <a:close/>
              </a:path>
            </a:pathLst>
          </a:custGeom>
          <a:solidFill>
            <a:srgbClr val="FCD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24;p31">
            <a:extLst>
              <a:ext uri="{FF2B5EF4-FFF2-40B4-BE49-F238E27FC236}">
                <a16:creationId xmlns:a16="http://schemas.microsoft.com/office/drawing/2014/main" id="{31EB85B3-E337-4142-8192-F5B25A353FC9}"/>
              </a:ext>
            </a:extLst>
          </p:cNvPr>
          <p:cNvSpPr/>
          <p:nvPr/>
        </p:nvSpPr>
        <p:spPr>
          <a:xfrm>
            <a:off x="5103206" y="4026713"/>
            <a:ext cx="105193" cy="278776"/>
          </a:xfrm>
          <a:custGeom>
            <a:avLst/>
            <a:gdLst/>
            <a:ahLst/>
            <a:cxnLst/>
            <a:rect l="l" t="t" r="r" b="b"/>
            <a:pathLst>
              <a:path w="5122" h="13574" extrusionOk="0">
                <a:moveTo>
                  <a:pt x="19" y="1"/>
                </a:moveTo>
                <a:lnTo>
                  <a:pt x="19" y="1"/>
                </a:lnTo>
                <a:cubicBezTo>
                  <a:pt x="19" y="5"/>
                  <a:pt x="19" y="8"/>
                  <a:pt x="19" y="12"/>
                </a:cubicBezTo>
                <a:lnTo>
                  <a:pt x="19" y="12"/>
                </a:lnTo>
                <a:lnTo>
                  <a:pt x="19" y="1"/>
                </a:lnTo>
                <a:close/>
                <a:moveTo>
                  <a:pt x="19" y="12"/>
                </a:moveTo>
                <a:lnTo>
                  <a:pt x="8" y="7105"/>
                </a:lnTo>
                <a:cubicBezTo>
                  <a:pt x="0" y="9431"/>
                  <a:pt x="1703" y="11760"/>
                  <a:pt x="5109" y="13574"/>
                </a:cubicBezTo>
                <a:lnTo>
                  <a:pt x="5122" y="6469"/>
                </a:lnTo>
                <a:cubicBezTo>
                  <a:pt x="1720" y="4659"/>
                  <a:pt x="18" y="2334"/>
                  <a:pt x="19" y="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25;p31">
            <a:extLst>
              <a:ext uri="{FF2B5EF4-FFF2-40B4-BE49-F238E27FC236}">
                <a16:creationId xmlns:a16="http://schemas.microsoft.com/office/drawing/2014/main" id="{9B33807B-CB38-41BC-80CE-17CB72AF3FF3}"/>
              </a:ext>
            </a:extLst>
          </p:cNvPr>
          <p:cNvSpPr/>
          <p:nvPr/>
        </p:nvSpPr>
        <p:spPr>
          <a:xfrm>
            <a:off x="5067368" y="3835201"/>
            <a:ext cx="676916" cy="324390"/>
          </a:xfrm>
          <a:custGeom>
            <a:avLst/>
            <a:gdLst/>
            <a:ahLst/>
            <a:cxnLst/>
            <a:rect l="l" t="t" r="r" b="b"/>
            <a:pathLst>
              <a:path w="32960" h="15795" extrusionOk="0">
                <a:moveTo>
                  <a:pt x="20336" y="1"/>
                </a:moveTo>
                <a:cubicBezTo>
                  <a:pt x="15531" y="1"/>
                  <a:pt x="10734" y="930"/>
                  <a:pt x="7101" y="2785"/>
                </a:cubicBezTo>
                <a:cubicBezTo>
                  <a:pt x="50" y="6386"/>
                  <a:pt x="1" y="12138"/>
                  <a:pt x="6867" y="15794"/>
                </a:cubicBezTo>
                <a:lnTo>
                  <a:pt x="32959" y="2470"/>
                </a:lnTo>
                <a:cubicBezTo>
                  <a:pt x="29385" y="823"/>
                  <a:pt x="24857" y="1"/>
                  <a:pt x="203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26;p31">
            <a:extLst>
              <a:ext uri="{FF2B5EF4-FFF2-40B4-BE49-F238E27FC236}">
                <a16:creationId xmlns:a16="http://schemas.microsoft.com/office/drawing/2014/main" id="{632B75D4-F88C-41D8-A0F0-1F99C71A3B43}"/>
              </a:ext>
            </a:extLst>
          </p:cNvPr>
          <p:cNvSpPr/>
          <p:nvPr/>
        </p:nvSpPr>
        <p:spPr>
          <a:xfrm>
            <a:off x="5228238" y="3895868"/>
            <a:ext cx="536152" cy="349897"/>
          </a:xfrm>
          <a:custGeom>
            <a:avLst/>
            <a:gdLst/>
            <a:ahLst/>
            <a:cxnLst/>
            <a:rect l="l" t="t" r="r" b="b"/>
            <a:pathLst>
              <a:path w="26106" h="17037" extrusionOk="0">
                <a:moveTo>
                  <a:pt x="26105" y="0"/>
                </a:moveTo>
                <a:lnTo>
                  <a:pt x="13" y="13325"/>
                </a:lnTo>
                <a:lnTo>
                  <a:pt x="0" y="17037"/>
                </a:lnTo>
                <a:lnTo>
                  <a:pt x="26093" y="3712"/>
                </a:lnTo>
                <a:lnTo>
                  <a:pt x="261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27;p31">
            <a:extLst>
              <a:ext uri="{FF2B5EF4-FFF2-40B4-BE49-F238E27FC236}">
                <a16:creationId xmlns:a16="http://schemas.microsoft.com/office/drawing/2014/main" id="{3CBECE96-7DB3-496D-A705-DCBDB209C6BE}"/>
              </a:ext>
            </a:extLst>
          </p:cNvPr>
          <p:cNvSpPr/>
          <p:nvPr/>
        </p:nvSpPr>
        <p:spPr>
          <a:xfrm>
            <a:off x="5208358" y="3885908"/>
            <a:ext cx="555991" cy="283643"/>
          </a:xfrm>
          <a:custGeom>
            <a:avLst/>
            <a:gdLst/>
            <a:ahLst/>
            <a:cxnLst/>
            <a:rect l="l" t="t" r="r" b="b"/>
            <a:pathLst>
              <a:path w="27072" h="13811" extrusionOk="0">
                <a:moveTo>
                  <a:pt x="26093" y="1"/>
                </a:moveTo>
                <a:lnTo>
                  <a:pt x="0" y="13325"/>
                </a:lnTo>
                <a:cubicBezTo>
                  <a:pt x="140" y="13401"/>
                  <a:pt x="280" y="13475"/>
                  <a:pt x="479" y="13575"/>
                </a:cubicBezTo>
                <a:cubicBezTo>
                  <a:pt x="642" y="13656"/>
                  <a:pt x="811" y="13733"/>
                  <a:pt x="979" y="13810"/>
                </a:cubicBezTo>
                <a:lnTo>
                  <a:pt x="27072" y="485"/>
                </a:lnTo>
                <a:cubicBezTo>
                  <a:pt x="26924" y="407"/>
                  <a:pt x="26775" y="327"/>
                  <a:pt x="26593" y="236"/>
                </a:cubicBezTo>
                <a:cubicBezTo>
                  <a:pt x="26430" y="154"/>
                  <a:pt x="26262" y="77"/>
                  <a:pt x="260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28;p31">
            <a:extLst>
              <a:ext uri="{FF2B5EF4-FFF2-40B4-BE49-F238E27FC236}">
                <a16:creationId xmlns:a16="http://schemas.microsoft.com/office/drawing/2014/main" id="{FB5A8E58-5812-4253-A776-776D5139E84F}"/>
              </a:ext>
            </a:extLst>
          </p:cNvPr>
          <p:cNvSpPr/>
          <p:nvPr/>
        </p:nvSpPr>
        <p:spPr>
          <a:xfrm>
            <a:off x="5208132" y="4159570"/>
            <a:ext cx="20353" cy="155880"/>
          </a:xfrm>
          <a:custGeom>
            <a:avLst/>
            <a:gdLst/>
            <a:ahLst/>
            <a:cxnLst/>
            <a:rect l="l" t="t" r="r" b="b"/>
            <a:pathLst>
              <a:path w="991" h="7590" extrusionOk="0">
                <a:moveTo>
                  <a:pt x="13" y="0"/>
                </a:moveTo>
                <a:lnTo>
                  <a:pt x="0" y="7105"/>
                </a:lnTo>
                <a:cubicBezTo>
                  <a:pt x="139" y="7180"/>
                  <a:pt x="280" y="7254"/>
                  <a:pt x="478" y="7354"/>
                </a:cubicBezTo>
                <a:cubicBezTo>
                  <a:pt x="642" y="7436"/>
                  <a:pt x="812" y="7513"/>
                  <a:pt x="978" y="7590"/>
                </a:cubicBezTo>
                <a:lnTo>
                  <a:pt x="990" y="485"/>
                </a:lnTo>
                <a:cubicBezTo>
                  <a:pt x="822" y="408"/>
                  <a:pt x="653" y="331"/>
                  <a:pt x="490" y="250"/>
                </a:cubicBezTo>
                <a:cubicBezTo>
                  <a:pt x="291" y="150"/>
                  <a:pt x="151" y="76"/>
                  <a:pt x="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29;p31">
            <a:extLst>
              <a:ext uri="{FF2B5EF4-FFF2-40B4-BE49-F238E27FC236}">
                <a16:creationId xmlns:a16="http://schemas.microsoft.com/office/drawing/2014/main" id="{0F8C7C7B-E40E-4F58-B392-8F0B4FF07001}"/>
              </a:ext>
            </a:extLst>
          </p:cNvPr>
          <p:cNvSpPr/>
          <p:nvPr/>
        </p:nvSpPr>
        <p:spPr>
          <a:xfrm>
            <a:off x="5228238" y="4028746"/>
            <a:ext cx="640914" cy="337431"/>
          </a:xfrm>
          <a:custGeom>
            <a:avLst/>
            <a:gdLst/>
            <a:ahLst/>
            <a:cxnLst/>
            <a:rect l="l" t="t" r="r" b="b"/>
            <a:pathLst>
              <a:path w="31207" h="16430" extrusionOk="0">
                <a:moveTo>
                  <a:pt x="31207" y="0"/>
                </a:moveTo>
                <a:cubicBezTo>
                  <a:pt x="31199" y="2363"/>
                  <a:pt x="29424" y="4726"/>
                  <a:pt x="25870" y="6540"/>
                </a:cubicBezTo>
                <a:cubicBezTo>
                  <a:pt x="22236" y="8395"/>
                  <a:pt x="17439" y="9325"/>
                  <a:pt x="12633" y="9325"/>
                </a:cubicBezTo>
                <a:cubicBezTo>
                  <a:pt x="8114" y="9325"/>
                  <a:pt x="3586" y="8503"/>
                  <a:pt x="13" y="6855"/>
                </a:cubicBezTo>
                <a:lnTo>
                  <a:pt x="0" y="13961"/>
                </a:lnTo>
                <a:cubicBezTo>
                  <a:pt x="3574" y="15607"/>
                  <a:pt x="8102" y="16429"/>
                  <a:pt x="12623" y="16429"/>
                </a:cubicBezTo>
                <a:cubicBezTo>
                  <a:pt x="17428" y="16429"/>
                  <a:pt x="22225" y="15501"/>
                  <a:pt x="25857" y="13646"/>
                </a:cubicBezTo>
                <a:cubicBezTo>
                  <a:pt x="29412" y="11831"/>
                  <a:pt x="31187" y="9469"/>
                  <a:pt x="31194" y="7105"/>
                </a:cubicBezTo>
                <a:lnTo>
                  <a:pt x="312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30;p31">
            <a:extLst>
              <a:ext uri="{FF2B5EF4-FFF2-40B4-BE49-F238E27FC236}">
                <a16:creationId xmlns:a16="http://schemas.microsoft.com/office/drawing/2014/main" id="{5B083465-5CF5-4842-8F98-075A732BEEBB}"/>
              </a:ext>
            </a:extLst>
          </p:cNvPr>
          <p:cNvSpPr/>
          <p:nvPr/>
        </p:nvSpPr>
        <p:spPr>
          <a:xfrm>
            <a:off x="5228238" y="3895868"/>
            <a:ext cx="676895" cy="324390"/>
          </a:xfrm>
          <a:custGeom>
            <a:avLst/>
            <a:gdLst/>
            <a:ahLst/>
            <a:cxnLst/>
            <a:rect l="l" t="t" r="r" b="b"/>
            <a:pathLst>
              <a:path w="32959" h="15795" extrusionOk="0">
                <a:moveTo>
                  <a:pt x="26093" y="0"/>
                </a:moveTo>
                <a:lnTo>
                  <a:pt x="1" y="13325"/>
                </a:lnTo>
                <a:cubicBezTo>
                  <a:pt x="3574" y="14973"/>
                  <a:pt x="8102" y="15795"/>
                  <a:pt x="12622" y="15795"/>
                </a:cubicBezTo>
                <a:cubicBezTo>
                  <a:pt x="17428" y="15795"/>
                  <a:pt x="22226" y="14865"/>
                  <a:pt x="25859" y="13010"/>
                </a:cubicBezTo>
                <a:cubicBezTo>
                  <a:pt x="32910" y="9409"/>
                  <a:pt x="32959" y="3656"/>
                  <a:pt x="260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431;p31">
            <a:extLst>
              <a:ext uri="{FF2B5EF4-FFF2-40B4-BE49-F238E27FC236}">
                <a16:creationId xmlns:a16="http://schemas.microsoft.com/office/drawing/2014/main" id="{672C98C0-2815-4BC2-9F09-7EA7F08C749F}"/>
              </a:ext>
            </a:extLst>
          </p:cNvPr>
          <p:cNvGrpSpPr/>
          <p:nvPr/>
        </p:nvGrpSpPr>
        <p:grpSpPr>
          <a:xfrm>
            <a:off x="7941406" y="3355074"/>
            <a:ext cx="1275831" cy="619206"/>
            <a:chOff x="5116668" y="3292349"/>
            <a:chExt cx="1275831" cy="619206"/>
          </a:xfrm>
        </p:grpSpPr>
        <p:sp>
          <p:nvSpPr>
            <p:cNvPr id="51" name="Google Shape;432;p31">
              <a:extLst>
                <a:ext uri="{FF2B5EF4-FFF2-40B4-BE49-F238E27FC236}">
                  <a16:creationId xmlns:a16="http://schemas.microsoft.com/office/drawing/2014/main" id="{0F34F830-E8CE-4C90-96F7-E514AEBC44AA}"/>
                </a:ext>
              </a:extLst>
            </p:cNvPr>
            <p:cNvSpPr/>
            <p:nvPr/>
          </p:nvSpPr>
          <p:spPr>
            <a:xfrm>
              <a:off x="5170702" y="3449173"/>
              <a:ext cx="1221796" cy="462381"/>
            </a:xfrm>
            <a:custGeom>
              <a:avLst/>
              <a:gdLst/>
              <a:ahLst/>
              <a:cxnLst/>
              <a:rect l="l" t="t" r="r" b="b"/>
              <a:pathLst>
                <a:path w="59491" h="22514" extrusionOk="0">
                  <a:moveTo>
                    <a:pt x="29745" y="0"/>
                  </a:moveTo>
                  <a:cubicBezTo>
                    <a:pt x="13318" y="0"/>
                    <a:pt x="1" y="5040"/>
                    <a:pt x="1" y="11258"/>
                  </a:cubicBezTo>
                  <a:cubicBezTo>
                    <a:pt x="1" y="17474"/>
                    <a:pt x="13318" y="22514"/>
                    <a:pt x="29745" y="22514"/>
                  </a:cubicBezTo>
                  <a:cubicBezTo>
                    <a:pt x="46173" y="22514"/>
                    <a:pt x="59490" y="17474"/>
                    <a:pt x="59490" y="11258"/>
                  </a:cubicBezTo>
                  <a:cubicBezTo>
                    <a:pt x="59490" y="5040"/>
                    <a:pt x="46173" y="0"/>
                    <a:pt x="29745" y="0"/>
                  </a:cubicBezTo>
                  <a:close/>
                </a:path>
              </a:pathLst>
            </a:custGeom>
            <a:solidFill>
              <a:srgbClr val="32186B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3;p31">
              <a:extLst>
                <a:ext uri="{FF2B5EF4-FFF2-40B4-BE49-F238E27FC236}">
                  <a16:creationId xmlns:a16="http://schemas.microsoft.com/office/drawing/2014/main" id="{D7B6B2DF-2417-4F99-90BB-9D51FD73C296}"/>
                </a:ext>
              </a:extLst>
            </p:cNvPr>
            <p:cNvSpPr/>
            <p:nvPr/>
          </p:nvSpPr>
          <p:spPr>
            <a:xfrm>
              <a:off x="5116668" y="3292349"/>
              <a:ext cx="1007056" cy="531880"/>
            </a:xfrm>
            <a:custGeom>
              <a:avLst/>
              <a:gdLst/>
              <a:ahLst/>
              <a:cxnLst/>
              <a:rect l="l" t="t" r="r" b="b"/>
              <a:pathLst>
                <a:path w="49035" h="25898" extrusionOk="0">
                  <a:moveTo>
                    <a:pt x="37387" y="1"/>
                  </a:moveTo>
                  <a:cubicBezTo>
                    <a:pt x="36804" y="1"/>
                    <a:pt x="36212" y="48"/>
                    <a:pt x="35618" y="146"/>
                  </a:cubicBezTo>
                  <a:lnTo>
                    <a:pt x="9901" y="4376"/>
                  </a:lnTo>
                  <a:cubicBezTo>
                    <a:pt x="3999" y="5347"/>
                    <a:pt x="1" y="10920"/>
                    <a:pt x="972" y="16822"/>
                  </a:cubicBezTo>
                  <a:cubicBezTo>
                    <a:pt x="1844" y="22129"/>
                    <a:pt x="6437" y="25897"/>
                    <a:pt x="11645" y="25897"/>
                  </a:cubicBezTo>
                  <a:cubicBezTo>
                    <a:pt x="12230" y="25897"/>
                    <a:pt x="12821" y="25850"/>
                    <a:pt x="13417" y="25752"/>
                  </a:cubicBezTo>
                  <a:lnTo>
                    <a:pt x="39134" y="21522"/>
                  </a:lnTo>
                  <a:cubicBezTo>
                    <a:pt x="45037" y="20550"/>
                    <a:pt x="49035" y="14978"/>
                    <a:pt x="48064" y="9076"/>
                  </a:cubicBezTo>
                  <a:cubicBezTo>
                    <a:pt x="47190" y="3768"/>
                    <a:pt x="42597" y="1"/>
                    <a:pt x="37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4;p31">
              <a:extLst>
                <a:ext uri="{FF2B5EF4-FFF2-40B4-BE49-F238E27FC236}">
                  <a16:creationId xmlns:a16="http://schemas.microsoft.com/office/drawing/2014/main" id="{D92D0C01-52FE-4F67-BE86-41E8C87B62BC}"/>
                </a:ext>
              </a:extLst>
            </p:cNvPr>
            <p:cNvSpPr/>
            <p:nvPr/>
          </p:nvSpPr>
          <p:spPr>
            <a:xfrm>
              <a:off x="5116668" y="3338763"/>
              <a:ext cx="539643" cy="485445"/>
            </a:xfrm>
            <a:custGeom>
              <a:avLst/>
              <a:gdLst/>
              <a:ahLst/>
              <a:cxnLst/>
              <a:rect l="l" t="t" r="r" b="b"/>
              <a:pathLst>
                <a:path w="26276" h="23637" extrusionOk="0">
                  <a:moveTo>
                    <a:pt x="22759" y="1"/>
                  </a:moveTo>
                  <a:lnTo>
                    <a:pt x="9901" y="2116"/>
                  </a:lnTo>
                  <a:cubicBezTo>
                    <a:pt x="3999" y="3087"/>
                    <a:pt x="1" y="8660"/>
                    <a:pt x="972" y="14562"/>
                  </a:cubicBezTo>
                  <a:cubicBezTo>
                    <a:pt x="1844" y="19869"/>
                    <a:pt x="6438" y="23637"/>
                    <a:pt x="11647" y="23637"/>
                  </a:cubicBezTo>
                  <a:cubicBezTo>
                    <a:pt x="12231" y="23637"/>
                    <a:pt x="12822" y="23589"/>
                    <a:pt x="13417" y="23492"/>
                  </a:cubicBezTo>
                  <a:lnTo>
                    <a:pt x="26275" y="21377"/>
                  </a:lnTo>
                  <a:lnTo>
                    <a:pt x="22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435;p31">
            <a:extLst>
              <a:ext uri="{FF2B5EF4-FFF2-40B4-BE49-F238E27FC236}">
                <a16:creationId xmlns:a16="http://schemas.microsoft.com/office/drawing/2014/main" id="{C8E0000D-B2BC-4719-906A-09DBEE6E9E1E}"/>
              </a:ext>
            </a:extLst>
          </p:cNvPr>
          <p:cNvSpPr/>
          <p:nvPr/>
        </p:nvSpPr>
        <p:spPr>
          <a:xfrm>
            <a:off x="5960154" y="3117764"/>
            <a:ext cx="578110" cy="347084"/>
          </a:xfrm>
          <a:custGeom>
            <a:avLst/>
            <a:gdLst/>
            <a:ahLst/>
            <a:cxnLst/>
            <a:rect l="l" t="t" r="r" b="b"/>
            <a:pathLst>
              <a:path w="28149" h="16900" extrusionOk="0">
                <a:moveTo>
                  <a:pt x="28145" y="16029"/>
                </a:moveTo>
                <a:lnTo>
                  <a:pt x="28148" y="16031"/>
                </a:lnTo>
                <a:cubicBezTo>
                  <a:pt x="28147" y="16031"/>
                  <a:pt x="28146" y="16030"/>
                  <a:pt x="28145" y="16029"/>
                </a:cubicBezTo>
                <a:close/>
                <a:moveTo>
                  <a:pt x="517" y="0"/>
                </a:moveTo>
                <a:cubicBezTo>
                  <a:pt x="469" y="0"/>
                  <a:pt x="414" y="17"/>
                  <a:pt x="356" y="51"/>
                </a:cubicBezTo>
                <a:cubicBezTo>
                  <a:pt x="159" y="165"/>
                  <a:pt x="1" y="440"/>
                  <a:pt x="1" y="665"/>
                </a:cubicBezTo>
                <a:cubicBezTo>
                  <a:pt x="1" y="779"/>
                  <a:pt x="39" y="858"/>
                  <a:pt x="104" y="894"/>
                </a:cubicBezTo>
                <a:lnTo>
                  <a:pt x="27643" y="16899"/>
                </a:lnTo>
                <a:cubicBezTo>
                  <a:pt x="27579" y="16861"/>
                  <a:pt x="27540" y="16784"/>
                  <a:pt x="27539" y="16670"/>
                </a:cubicBezTo>
                <a:cubicBezTo>
                  <a:pt x="27539" y="16444"/>
                  <a:pt x="27699" y="16168"/>
                  <a:pt x="27894" y="16054"/>
                </a:cubicBezTo>
                <a:cubicBezTo>
                  <a:pt x="27952" y="16022"/>
                  <a:pt x="28005" y="16006"/>
                  <a:pt x="28053" y="16006"/>
                </a:cubicBezTo>
                <a:cubicBezTo>
                  <a:pt x="28087" y="16006"/>
                  <a:pt x="28118" y="16014"/>
                  <a:pt x="28145" y="16029"/>
                </a:cubicBezTo>
                <a:lnTo>
                  <a:pt x="28145" y="16029"/>
                </a:lnTo>
                <a:lnTo>
                  <a:pt x="610" y="25"/>
                </a:lnTo>
                <a:cubicBezTo>
                  <a:pt x="583" y="9"/>
                  <a:pt x="552" y="0"/>
                  <a:pt x="5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36;p31">
            <a:extLst>
              <a:ext uri="{FF2B5EF4-FFF2-40B4-BE49-F238E27FC236}">
                <a16:creationId xmlns:a16="http://schemas.microsoft.com/office/drawing/2014/main" id="{43B724C4-BB3F-44F8-8306-969787AA9F8E}"/>
              </a:ext>
            </a:extLst>
          </p:cNvPr>
          <p:cNvSpPr/>
          <p:nvPr/>
        </p:nvSpPr>
        <p:spPr>
          <a:xfrm>
            <a:off x="6474023" y="3379063"/>
            <a:ext cx="367580" cy="326505"/>
          </a:xfrm>
          <a:custGeom>
            <a:avLst/>
            <a:gdLst/>
            <a:ahLst/>
            <a:cxnLst/>
            <a:rect l="l" t="t" r="r" b="b"/>
            <a:pathLst>
              <a:path w="17898" h="15898" extrusionOk="0">
                <a:moveTo>
                  <a:pt x="5261" y="0"/>
                </a:moveTo>
                <a:cubicBezTo>
                  <a:pt x="4770" y="0"/>
                  <a:pt x="4216" y="161"/>
                  <a:pt x="3631" y="500"/>
                </a:cubicBezTo>
                <a:cubicBezTo>
                  <a:pt x="1622" y="1660"/>
                  <a:pt x="1" y="4470"/>
                  <a:pt x="7" y="6776"/>
                </a:cubicBezTo>
                <a:cubicBezTo>
                  <a:pt x="10" y="7923"/>
                  <a:pt x="415" y="8728"/>
                  <a:pt x="1068" y="9110"/>
                </a:cubicBezTo>
                <a:lnTo>
                  <a:pt x="12748" y="15897"/>
                </a:lnTo>
                <a:cubicBezTo>
                  <a:pt x="12096" y="15517"/>
                  <a:pt x="11691" y="14710"/>
                  <a:pt x="11688" y="13565"/>
                </a:cubicBezTo>
                <a:cubicBezTo>
                  <a:pt x="11680" y="11256"/>
                  <a:pt x="13303" y="8447"/>
                  <a:pt x="15310" y="7286"/>
                </a:cubicBezTo>
                <a:cubicBezTo>
                  <a:pt x="15897" y="6949"/>
                  <a:pt x="16451" y="6789"/>
                  <a:pt x="16942" y="6789"/>
                </a:cubicBezTo>
                <a:cubicBezTo>
                  <a:pt x="17297" y="6789"/>
                  <a:pt x="17619" y="6873"/>
                  <a:pt x="17898" y="7033"/>
                </a:cubicBezTo>
                <a:lnTo>
                  <a:pt x="6217" y="246"/>
                </a:lnTo>
                <a:cubicBezTo>
                  <a:pt x="5939" y="85"/>
                  <a:pt x="5617" y="0"/>
                  <a:pt x="52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37;p31">
            <a:extLst>
              <a:ext uri="{FF2B5EF4-FFF2-40B4-BE49-F238E27FC236}">
                <a16:creationId xmlns:a16="http://schemas.microsoft.com/office/drawing/2014/main" id="{86D827C9-52F4-4A91-B0D2-AED16BCD8EFE}"/>
              </a:ext>
            </a:extLst>
          </p:cNvPr>
          <p:cNvSpPr/>
          <p:nvPr/>
        </p:nvSpPr>
        <p:spPr>
          <a:xfrm>
            <a:off x="6522655" y="3302109"/>
            <a:ext cx="1653433" cy="1299100"/>
          </a:xfrm>
          <a:custGeom>
            <a:avLst/>
            <a:gdLst/>
            <a:ahLst/>
            <a:cxnLst/>
            <a:rect l="l" t="t" r="r" b="b"/>
            <a:pathLst>
              <a:path w="80508" h="63255" extrusionOk="0">
                <a:moveTo>
                  <a:pt x="15372" y="0"/>
                </a:moveTo>
                <a:cubicBezTo>
                  <a:pt x="13937" y="0"/>
                  <a:pt x="12318" y="469"/>
                  <a:pt x="10605" y="1458"/>
                </a:cubicBezTo>
                <a:cubicBezTo>
                  <a:pt x="4740" y="4845"/>
                  <a:pt x="0" y="13056"/>
                  <a:pt x="20" y="19792"/>
                </a:cubicBezTo>
                <a:cubicBezTo>
                  <a:pt x="30" y="23143"/>
                  <a:pt x="1213" y="25499"/>
                  <a:pt x="3118" y="26607"/>
                </a:cubicBezTo>
                <a:lnTo>
                  <a:pt x="65422" y="63231"/>
                </a:lnTo>
                <a:lnTo>
                  <a:pt x="65422" y="63231"/>
                </a:lnTo>
                <a:cubicBezTo>
                  <a:pt x="63540" y="62113"/>
                  <a:pt x="62373" y="59768"/>
                  <a:pt x="62365" y="56442"/>
                </a:cubicBezTo>
                <a:cubicBezTo>
                  <a:pt x="62345" y="49704"/>
                  <a:pt x="67084" y="41494"/>
                  <a:pt x="72950" y="38108"/>
                </a:cubicBezTo>
                <a:cubicBezTo>
                  <a:pt x="74662" y="37119"/>
                  <a:pt x="76280" y="36651"/>
                  <a:pt x="77715" y="36651"/>
                </a:cubicBezTo>
                <a:cubicBezTo>
                  <a:pt x="78754" y="36651"/>
                  <a:pt x="79696" y="36897"/>
                  <a:pt x="80507" y="37367"/>
                </a:cubicBezTo>
                <a:lnTo>
                  <a:pt x="18162" y="718"/>
                </a:lnTo>
                <a:cubicBezTo>
                  <a:pt x="17351" y="246"/>
                  <a:pt x="16409" y="0"/>
                  <a:pt x="15372" y="0"/>
                </a:cubicBezTo>
                <a:close/>
                <a:moveTo>
                  <a:pt x="65422" y="63231"/>
                </a:moveTo>
                <a:cubicBezTo>
                  <a:pt x="65436" y="63239"/>
                  <a:pt x="65449" y="63247"/>
                  <a:pt x="65463" y="63255"/>
                </a:cubicBezTo>
                <a:lnTo>
                  <a:pt x="65422" y="632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38;p31">
            <a:extLst>
              <a:ext uri="{FF2B5EF4-FFF2-40B4-BE49-F238E27FC236}">
                <a16:creationId xmlns:a16="http://schemas.microsoft.com/office/drawing/2014/main" id="{8C3622B5-EC25-4B91-8A5B-CFF7A7FA8375}"/>
              </a:ext>
            </a:extLst>
          </p:cNvPr>
          <p:cNvSpPr/>
          <p:nvPr/>
        </p:nvSpPr>
        <p:spPr>
          <a:xfrm>
            <a:off x="6551778" y="3331190"/>
            <a:ext cx="1296430" cy="1065732"/>
          </a:xfrm>
          <a:custGeom>
            <a:avLst/>
            <a:gdLst/>
            <a:ahLst/>
            <a:cxnLst/>
            <a:rect l="l" t="t" r="r" b="b"/>
            <a:pathLst>
              <a:path w="63125" h="51892" extrusionOk="0">
                <a:moveTo>
                  <a:pt x="13953" y="0"/>
                </a:moveTo>
                <a:cubicBezTo>
                  <a:pt x="12734" y="0"/>
                  <a:pt x="11332" y="439"/>
                  <a:pt x="9897" y="1267"/>
                </a:cubicBezTo>
                <a:cubicBezTo>
                  <a:pt x="4432" y="4422"/>
                  <a:pt x="0" y="12097"/>
                  <a:pt x="19" y="18373"/>
                </a:cubicBezTo>
                <a:cubicBezTo>
                  <a:pt x="25" y="21087"/>
                  <a:pt x="874" y="23074"/>
                  <a:pt x="2412" y="23967"/>
                </a:cubicBezTo>
                <a:lnTo>
                  <a:pt x="49745" y="51891"/>
                </a:lnTo>
                <a:cubicBezTo>
                  <a:pt x="49722" y="51559"/>
                  <a:pt x="49707" y="51220"/>
                  <a:pt x="49707" y="50869"/>
                </a:cubicBezTo>
                <a:cubicBezTo>
                  <a:pt x="49684" y="42704"/>
                  <a:pt x="55447" y="32723"/>
                  <a:pt x="62556" y="28619"/>
                </a:cubicBezTo>
                <a:cubicBezTo>
                  <a:pt x="62745" y="28510"/>
                  <a:pt x="62935" y="28410"/>
                  <a:pt x="63124" y="28310"/>
                </a:cubicBezTo>
                <a:lnTo>
                  <a:pt x="16033" y="525"/>
                </a:lnTo>
                <a:cubicBezTo>
                  <a:pt x="15432" y="177"/>
                  <a:pt x="14734" y="0"/>
                  <a:pt x="1395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39;p31">
            <a:extLst>
              <a:ext uri="{FF2B5EF4-FFF2-40B4-BE49-F238E27FC236}">
                <a16:creationId xmlns:a16="http://schemas.microsoft.com/office/drawing/2014/main" id="{9C5A3EA8-2C89-4E25-97E1-2FA8E1FD231A}"/>
              </a:ext>
            </a:extLst>
          </p:cNvPr>
          <p:cNvSpPr/>
          <p:nvPr/>
        </p:nvSpPr>
        <p:spPr>
          <a:xfrm>
            <a:off x="6725504" y="3418002"/>
            <a:ext cx="105296" cy="144789"/>
          </a:xfrm>
          <a:custGeom>
            <a:avLst/>
            <a:gdLst/>
            <a:ahLst/>
            <a:cxnLst/>
            <a:rect l="l" t="t" r="r" b="b"/>
            <a:pathLst>
              <a:path w="5127" h="7050" extrusionOk="0">
                <a:moveTo>
                  <a:pt x="4279" y="1"/>
                </a:moveTo>
                <a:cubicBezTo>
                  <a:pt x="4029" y="1"/>
                  <a:pt x="3784" y="127"/>
                  <a:pt x="3644" y="355"/>
                </a:cubicBezTo>
                <a:lnTo>
                  <a:pt x="216" y="5913"/>
                </a:lnTo>
                <a:cubicBezTo>
                  <a:pt x="0" y="6264"/>
                  <a:pt x="109" y="6722"/>
                  <a:pt x="459" y="6939"/>
                </a:cubicBezTo>
                <a:cubicBezTo>
                  <a:pt x="581" y="7013"/>
                  <a:pt x="716" y="7049"/>
                  <a:pt x="849" y="7049"/>
                </a:cubicBezTo>
                <a:cubicBezTo>
                  <a:pt x="1099" y="7049"/>
                  <a:pt x="1344" y="6923"/>
                  <a:pt x="1486" y="6695"/>
                </a:cubicBezTo>
                <a:lnTo>
                  <a:pt x="4912" y="1137"/>
                </a:lnTo>
                <a:cubicBezTo>
                  <a:pt x="5126" y="787"/>
                  <a:pt x="5018" y="328"/>
                  <a:pt x="4669" y="111"/>
                </a:cubicBezTo>
                <a:cubicBezTo>
                  <a:pt x="4547" y="37"/>
                  <a:pt x="4412" y="1"/>
                  <a:pt x="42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40;p31">
            <a:extLst>
              <a:ext uri="{FF2B5EF4-FFF2-40B4-BE49-F238E27FC236}">
                <a16:creationId xmlns:a16="http://schemas.microsoft.com/office/drawing/2014/main" id="{ECFB2965-87A6-4D44-A696-D0AEE94048A0}"/>
              </a:ext>
            </a:extLst>
          </p:cNvPr>
          <p:cNvSpPr/>
          <p:nvPr/>
        </p:nvSpPr>
        <p:spPr>
          <a:xfrm>
            <a:off x="6856287" y="3498673"/>
            <a:ext cx="105296" cy="144748"/>
          </a:xfrm>
          <a:custGeom>
            <a:avLst/>
            <a:gdLst/>
            <a:ahLst/>
            <a:cxnLst/>
            <a:rect l="l" t="t" r="r" b="b"/>
            <a:pathLst>
              <a:path w="5127" h="7048" extrusionOk="0">
                <a:moveTo>
                  <a:pt x="4279" y="1"/>
                </a:moveTo>
                <a:cubicBezTo>
                  <a:pt x="4029" y="1"/>
                  <a:pt x="3784" y="126"/>
                  <a:pt x="3643" y="354"/>
                </a:cubicBezTo>
                <a:lnTo>
                  <a:pt x="216" y="5912"/>
                </a:lnTo>
                <a:cubicBezTo>
                  <a:pt x="0" y="6262"/>
                  <a:pt x="110" y="6720"/>
                  <a:pt x="459" y="6938"/>
                </a:cubicBezTo>
                <a:cubicBezTo>
                  <a:pt x="581" y="7012"/>
                  <a:pt x="716" y="7047"/>
                  <a:pt x="849" y="7047"/>
                </a:cubicBezTo>
                <a:cubicBezTo>
                  <a:pt x="1100" y="7047"/>
                  <a:pt x="1344" y="6922"/>
                  <a:pt x="1484" y="6694"/>
                </a:cubicBezTo>
                <a:lnTo>
                  <a:pt x="4911" y="1137"/>
                </a:lnTo>
                <a:cubicBezTo>
                  <a:pt x="5127" y="786"/>
                  <a:pt x="5017" y="327"/>
                  <a:pt x="4668" y="110"/>
                </a:cubicBezTo>
                <a:cubicBezTo>
                  <a:pt x="4546" y="36"/>
                  <a:pt x="4412" y="1"/>
                  <a:pt x="42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41;p31">
            <a:extLst>
              <a:ext uri="{FF2B5EF4-FFF2-40B4-BE49-F238E27FC236}">
                <a16:creationId xmlns:a16="http://schemas.microsoft.com/office/drawing/2014/main" id="{EDE8D1B6-A660-4BB3-8DE3-5C9AB3459B0A}"/>
              </a:ext>
            </a:extLst>
          </p:cNvPr>
          <p:cNvSpPr/>
          <p:nvPr/>
        </p:nvSpPr>
        <p:spPr>
          <a:xfrm>
            <a:off x="6987111" y="3579324"/>
            <a:ext cx="105275" cy="144748"/>
          </a:xfrm>
          <a:custGeom>
            <a:avLst/>
            <a:gdLst/>
            <a:ahLst/>
            <a:cxnLst/>
            <a:rect l="l" t="t" r="r" b="b"/>
            <a:pathLst>
              <a:path w="5126" h="7048" extrusionOk="0">
                <a:moveTo>
                  <a:pt x="4278" y="0"/>
                </a:moveTo>
                <a:cubicBezTo>
                  <a:pt x="4027" y="0"/>
                  <a:pt x="3783" y="126"/>
                  <a:pt x="3641" y="354"/>
                </a:cubicBezTo>
                <a:lnTo>
                  <a:pt x="214" y="5912"/>
                </a:lnTo>
                <a:cubicBezTo>
                  <a:pt x="0" y="6262"/>
                  <a:pt x="108" y="6720"/>
                  <a:pt x="458" y="6937"/>
                </a:cubicBezTo>
                <a:cubicBezTo>
                  <a:pt x="580" y="7012"/>
                  <a:pt x="715" y="7047"/>
                  <a:pt x="848" y="7047"/>
                </a:cubicBezTo>
                <a:cubicBezTo>
                  <a:pt x="1098" y="7047"/>
                  <a:pt x="1343" y="6922"/>
                  <a:pt x="1484" y="6694"/>
                </a:cubicBezTo>
                <a:lnTo>
                  <a:pt x="4911" y="1136"/>
                </a:lnTo>
                <a:cubicBezTo>
                  <a:pt x="5125" y="786"/>
                  <a:pt x="5016" y="327"/>
                  <a:pt x="4668" y="110"/>
                </a:cubicBezTo>
                <a:cubicBezTo>
                  <a:pt x="4546" y="36"/>
                  <a:pt x="4411" y="0"/>
                  <a:pt x="4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42;p31">
            <a:extLst>
              <a:ext uri="{FF2B5EF4-FFF2-40B4-BE49-F238E27FC236}">
                <a16:creationId xmlns:a16="http://schemas.microsoft.com/office/drawing/2014/main" id="{FA8A3CA9-DC17-438F-815A-0A26F76610A3}"/>
              </a:ext>
            </a:extLst>
          </p:cNvPr>
          <p:cNvSpPr/>
          <p:nvPr/>
        </p:nvSpPr>
        <p:spPr>
          <a:xfrm>
            <a:off x="7117894" y="3659954"/>
            <a:ext cx="105275" cy="144769"/>
          </a:xfrm>
          <a:custGeom>
            <a:avLst/>
            <a:gdLst/>
            <a:ahLst/>
            <a:cxnLst/>
            <a:rect l="l" t="t" r="r" b="b"/>
            <a:pathLst>
              <a:path w="5126" h="7049" extrusionOk="0">
                <a:moveTo>
                  <a:pt x="4278" y="1"/>
                </a:moveTo>
                <a:cubicBezTo>
                  <a:pt x="4028" y="1"/>
                  <a:pt x="3784" y="127"/>
                  <a:pt x="3643" y="355"/>
                </a:cubicBezTo>
                <a:lnTo>
                  <a:pt x="215" y="5912"/>
                </a:lnTo>
                <a:cubicBezTo>
                  <a:pt x="1" y="6263"/>
                  <a:pt x="109" y="6721"/>
                  <a:pt x="458" y="6938"/>
                </a:cubicBezTo>
                <a:cubicBezTo>
                  <a:pt x="580" y="7013"/>
                  <a:pt x="715" y="7048"/>
                  <a:pt x="848" y="7048"/>
                </a:cubicBezTo>
                <a:cubicBezTo>
                  <a:pt x="1099" y="7048"/>
                  <a:pt x="1343" y="6923"/>
                  <a:pt x="1485" y="6695"/>
                </a:cubicBezTo>
                <a:lnTo>
                  <a:pt x="4912" y="1137"/>
                </a:lnTo>
                <a:cubicBezTo>
                  <a:pt x="5125" y="787"/>
                  <a:pt x="5018" y="328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43;p31">
            <a:extLst>
              <a:ext uri="{FF2B5EF4-FFF2-40B4-BE49-F238E27FC236}">
                <a16:creationId xmlns:a16="http://schemas.microsoft.com/office/drawing/2014/main" id="{2D042861-B136-4214-AD75-F7B3C8A91BBD}"/>
              </a:ext>
            </a:extLst>
          </p:cNvPr>
          <p:cNvSpPr/>
          <p:nvPr/>
        </p:nvSpPr>
        <p:spPr>
          <a:xfrm>
            <a:off x="7248697" y="3740605"/>
            <a:ext cx="105255" cy="144748"/>
          </a:xfrm>
          <a:custGeom>
            <a:avLst/>
            <a:gdLst/>
            <a:ahLst/>
            <a:cxnLst/>
            <a:rect l="l" t="t" r="r" b="b"/>
            <a:pathLst>
              <a:path w="5125" h="7048" extrusionOk="0">
                <a:moveTo>
                  <a:pt x="4278" y="1"/>
                </a:moveTo>
                <a:cubicBezTo>
                  <a:pt x="4027" y="1"/>
                  <a:pt x="3783" y="126"/>
                  <a:pt x="3642" y="354"/>
                </a:cubicBezTo>
                <a:lnTo>
                  <a:pt x="214" y="5912"/>
                </a:lnTo>
                <a:cubicBezTo>
                  <a:pt x="0" y="6263"/>
                  <a:pt x="108" y="6721"/>
                  <a:pt x="458" y="6938"/>
                </a:cubicBezTo>
                <a:cubicBezTo>
                  <a:pt x="579" y="7013"/>
                  <a:pt x="714" y="7048"/>
                  <a:pt x="846" y="7048"/>
                </a:cubicBezTo>
                <a:cubicBezTo>
                  <a:pt x="1097" y="7048"/>
                  <a:pt x="1342" y="6922"/>
                  <a:pt x="1484" y="6694"/>
                </a:cubicBezTo>
                <a:lnTo>
                  <a:pt x="4911" y="1136"/>
                </a:lnTo>
                <a:cubicBezTo>
                  <a:pt x="5125" y="786"/>
                  <a:pt x="5017" y="328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44;p31">
            <a:extLst>
              <a:ext uri="{FF2B5EF4-FFF2-40B4-BE49-F238E27FC236}">
                <a16:creationId xmlns:a16="http://schemas.microsoft.com/office/drawing/2014/main" id="{5604FD61-73F3-4728-A976-B4E47277AC82}"/>
              </a:ext>
            </a:extLst>
          </p:cNvPr>
          <p:cNvSpPr/>
          <p:nvPr/>
        </p:nvSpPr>
        <p:spPr>
          <a:xfrm>
            <a:off x="6818293" y="3452382"/>
            <a:ext cx="71265" cy="89543"/>
          </a:xfrm>
          <a:custGeom>
            <a:avLst/>
            <a:gdLst/>
            <a:ahLst/>
            <a:cxnLst/>
            <a:rect l="l" t="t" r="r" b="b"/>
            <a:pathLst>
              <a:path w="3470" h="4360" extrusionOk="0">
                <a:moveTo>
                  <a:pt x="2524" y="0"/>
                </a:moveTo>
                <a:cubicBezTo>
                  <a:pt x="2332" y="0"/>
                  <a:pt x="2144" y="97"/>
                  <a:pt x="2035" y="272"/>
                </a:cubicBezTo>
                <a:lnTo>
                  <a:pt x="165" y="3306"/>
                </a:lnTo>
                <a:cubicBezTo>
                  <a:pt x="0" y="3574"/>
                  <a:pt x="83" y="3925"/>
                  <a:pt x="351" y="4092"/>
                </a:cubicBezTo>
                <a:lnTo>
                  <a:pt x="648" y="4275"/>
                </a:lnTo>
                <a:cubicBezTo>
                  <a:pt x="741" y="4332"/>
                  <a:pt x="845" y="4359"/>
                  <a:pt x="947" y="4359"/>
                </a:cubicBezTo>
                <a:cubicBezTo>
                  <a:pt x="1139" y="4359"/>
                  <a:pt x="1326" y="4263"/>
                  <a:pt x="1435" y="4088"/>
                </a:cubicBezTo>
                <a:lnTo>
                  <a:pt x="3305" y="1054"/>
                </a:lnTo>
                <a:cubicBezTo>
                  <a:pt x="3470" y="785"/>
                  <a:pt x="3387" y="434"/>
                  <a:pt x="3119" y="268"/>
                </a:cubicBezTo>
                <a:lnTo>
                  <a:pt x="2822" y="85"/>
                </a:lnTo>
                <a:cubicBezTo>
                  <a:pt x="2729" y="28"/>
                  <a:pt x="2626" y="0"/>
                  <a:pt x="2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45;p31">
            <a:extLst>
              <a:ext uri="{FF2B5EF4-FFF2-40B4-BE49-F238E27FC236}">
                <a16:creationId xmlns:a16="http://schemas.microsoft.com/office/drawing/2014/main" id="{A2C803F7-1324-4D56-A0B0-8E0079DC11EA}"/>
              </a:ext>
            </a:extLst>
          </p:cNvPr>
          <p:cNvSpPr/>
          <p:nvPr/>
        </p:nvSpPr>
        <p:spPr>
          <a:xfrm>
            <a:off x="6949076" y="3533012"/>
            <a:ext cx="71286" cy="89564"/>
          </a:xfrm>
          <a:custGeom>
            <a:avLst/>
            <a:gdLst/>
            <a:ahLst/>
            <a:cxnLst/>
            <a:rect l="l" t="t" r="r" b="b"/>
            <a:pathLst>
              <a:path w="3471" h="4361" extrusionOk="0">
                <a:moveTo>
                  <a:pt x="2524" y="1"/>
                </a:moveTo>
                <a:cubicBezTo>
                  <a:pt x="2332" y="1"/>
                  <a:pt x="2145" y="97"/>
                  <a:pt x="2037" y="272"/>
                </a:cubicBezTo>
                <a:lnTo>
                  <a:pt x="165" y="3307"/>
                </a:lnTo>
                <a:cubicBezTo>
                  <a:pt x="1" y="3575"/>
                  <a:pt x="84" y="3926"/>
                  <a:pt x="352" y="4093"/>
                </a:cubicBezTo>
                <a:lnTo>
                  <a:pt x="649" y="4276"/>
                </a:lnTo>
                <a:cubicBezTo>
                  <a:pt x="742" y="4333"/>
                  <a:pt x="846" y="4360"/>
                  <a:pt x="948" y="4360"/>
                </a:cubicBezTo>
                <a:cubicBezTo>
                  <a:pt x="1140" y="4360"/>
                  <a:pt x="1327" y="4264"/>
                  <a:pt x="1435" y="4089"/>
                </a:cubicBezTo>
                <a:lnTo>
                  <a:pt x="3306" y="1055"/>
                </a:lnTo>
                <a:cubicBezTo>
                  <a:pt x="3470" y="786"/>
                  <a:pt x="3387" y="435"/>
                  <a:pt x="3119" y="269"/>
                </a:cubicBezTo>
                <a:lnTo>
                  <a:pt x="2822" y="86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46;p31">
            <a:extLst>
              <a:ext uri="{FF2B5EF4-FFF2-40B4-BE49-F238E27FC236}">
                <a16:creationId xmlns:a16="http://schemas.microsoft.com/office/drawing/2014/main" id="{B6A95487-75D3-40A5-9DA8-07F40E0EC23B}"/>
              </a:ext>
            </a:extLst>
          </p:cNvPr>
          <p:cNvSpPr/>
          <p:nvPr/>
        </p:nvSpPr>
        <p:spPr>
          <a:xfrm>
            <a:off x="7079858" y="3613663"/>
            <a:ext cx="71286" cy="89564"/>
          </a:xfrm>
          <a:custGeom>
            <a:avLst/>
            <a:gdLst/>
            <a:ahLst/>
            <a:cxnLst/>
            <a:rect l="l" t="t" r="r" b="b"/>
            <a:pathLst>
              <a:path w="3471" h="4361" extrusionOk="0">
                <a:moveTo>
                  <a:pt x="2524" y="1"/>
                </a:moveTo>
                <a:cubicBezTo>
                  <a:pt x="2333" y="1"/>
                  <a:pt x="2146" y="97"/>
                  <a:pt x="2038" y="272"/>
                </a:cubicBezTo>
                <a:lnTo>
                  <a:pt x="166" y="3306"/>
                </a:lnTo>
                <a:cubicBezTo>
                  <a:pt x="1" y="3575"/>
                  <a:pt x="84" y="3926"/>
                  <a:pt x="352" y="4092"/>
                </a:cubicBezTo>
                <a:lnTo>
                  <a:pt x="649" y="4276"/>
                </a:lnTo>
                <a:cubicBezTo>
                  <a:pt x="743" y="4333"/>
                  <a:pt x="846" y="4360"/>
                  <a:pt x="948" y="4360"/>
                </a:cubicBezTo>
                <a:cubicBezTo>
                  <a:pt x="1140" y="4360"/>
                  <a:pt x="1327" y="4264"/>
                  <a:pt x="1436" y="4089"/>
                </a:cubicBezTo>
                <a:lnTo>
                  <a:pt x="3306" y="1054"/>
                </a:lnTo>
                <a:cubicBezTo>
                  <a:pt x="3471" y="786"/>
                  <a:pt x="3388" y="435"/>
                  <a:pt x="3120" y="269"/>
                </a:cubicBezTo>
                <a:lnTo>
                  <a:pt x="2823" y="85"/>
                </a:lnTo>
                <a:cubicBezTo>
                  <a:pt x="2730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47;p31">
            <a:extLst>
              <a:ext uri="{FF2B5EF4-FFF2-40B4-BE49-F238E27FC236}">
                <a16:creationId xmlns:a16="http://schemas.microsoft.com/office/drawing/2014/main" id="{B266EFAE-BC07-46D8-ADDF-319CA5C108F4}"/>
              </a:ext>
            </a:extLst>
          </p:cNvPr>
          <p:cNvSpPr/>
          <p:nvPr/>
        </p:nvSpPr>
        <p:spPr>
          <a:xfrm>
            <a:off x="7210662" y="3694313"/>
            <a:ext cx="71286" cy="89564"/>
          </a:xfrm>
          <a:custGeom>
            <a:avLst/>
            <a:gdLst/>
            <a:ahLst/>
            <a:cxnLst/>
            <a:rect l="l" t="t" r="r" b="b"/>
            <a:pathLst>
              <a:path w="3471" h="4361" extrusionOk="0">
                <a:moveTo>
                  <a:pt x="2524" y="1"/>
                </a:moveTo>
                <a:cubicBezTo>
                  <a:pt x="2333" y="1"/>
                  <a:pt x="2145" y="97"/>
                  <a:pt x="2037" y="272"/>
                </a:cubicBezTo>
                <a:lnTo>
                  <a:pt x="165" y="3306"/>
                </a:lnTo>
                <a:cubicBezTo>
                  <a:pt x="0" y="3575"/>
                  <a:pt x="84" y="3926"/>
                  <a:pt x="351" y="4092"/>
                </a:cubicBezTo>
                <a:lnTo>
                  <a:pt x="649" y="4276"/>
                </a:lnTo>
                <a:cubicBezTo>
                  <a:pt x="742" y="4333"/>
                  <a:pt x="846" y="4360"/>
                  <a:pt x="948" y="4360"/>
                </a:cubicBezTo>
                <a:cubicBezTo>
                  <a:pt x="1140" y="4360"/>
                  <a:pt x="1327" y="4264"/>
                  <a:pt x="1435" y="4089"/>
                </a:cubicBezTo>
                <a:lnTo>
                  <a:pt x="3305" y="1054"/>
                </a:lnTo>
                <a:cubicBezTo>
                  <a:pt x="3470" y="786"/>
                  <a:pt x="3387" y="435"/>
                  <a:pt x="3119" y="269"/>
                </a:cubicBezTo>
                <a:lnTo>
                  <a:pt x="2822" y="85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A5B170-9CB6-47B4-91D4-3CEB42BC2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07183"/>
              </p:ext>
            </p:extLst>
          </p:nvPr>
        </p:nvGraphicFramePr>
        <p:xfrm>
          <a:off x="347329" y="1152526"/>
          <a:ext cx="3961733" cy="34162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107960">
                  <a:extLst>
                    <a:ext uri="{9D8B030D-6E8A-4147-A177-3AD203B41FA5}">
                      <a16:colId xmlns:a16="http://schemas.microsoft.com/office/drawing/2014/main" val="2498751858"/>
                    </a:ext>
                  </a:extLst>
                </a:gridCol>
                <a:gridCol w="2853773">
                  <a:extLst>
                    <a:ext uri="{9D8B030D-6E8A-4147-A177-3AD203B41FA5}">
                      <a16:colId xmlns:a16="http://schemas.microsoft.com/office/drawing/2014/main" val="1212651649"/>
                    </a:ext>
                  </a:extLst>
                </a:gridCol>
              </a:tblGrid>
              <a:tr h="4942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>
                          <a:effectLst/>
                        </a:rPr>
                        <a:t>  Variable</a:t>
                      </a:r>
                    </a:p>
                  </a:txBody>
                  <a:tcPr marL="9144" marR="9144" marT="45094" marB="45094"/>
                </a:tc>
                <a:tc>
                  <a:txBody>
                    <a:bodyPr/>
                    <a:lstStyle/>
                    <a:p>
                      <a:pPr lvl="3" algn="ctr"/>
                      <a:r>
                        <a:rPr lang="en-US" sz="1300" dirty="0"/>
                        <a:t>   Importance                                                       </a:t>
                      </a:r>
                    </a:p>
                  </a:txBody>
                  <a:tcPr marL="86580" marR="86580" marT="43290" marB="43290"/>
                </a:tc>
                <a:extLst>
                  <a:ext uri="{0D108BD9-81ED-4DB2-BD59-A6C34878D82A}">
                    <a16:rowId xmlns:a16="http://schemas.microsoft.com/office/drawing/2014/main" val="936180178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Diseases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0.9389587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1845953153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age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0.6853256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2763188619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sysBP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0.6587704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3707226617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prevalentHyp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0.6169894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3245468748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diaBP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0.6059420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1560148566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totChol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0.5690597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499329716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BMI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0.5637827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3653160020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sex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0.5634183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508438912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education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0.5566126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2380294772"/>
                  </a:ext>
                </a:extLst>
              </a:tr>
              <a:tr h="29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glucose</a:t>
                      </a:r>
                    </a:p>
                  </a:txBody>
                  <a:tcPr marL="45094" marR="45094" marT="45094" marB="45094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0.5437177</a:t>
                      </a:r>
                    </a:p>
                  </a:txBody>
                  <a:tcPr marL="45094" marR="45094" marT="45094" marB="45094"/>
                </a:tc>
                <a:extLst>
                  <a:ext uri="{0D108BD9-81ED-4DB2-BD59-A6C34878D82A}">
                    <a16:rowId xmlns:a16="http://schemas.microsoft.com/office/drawing/2014/main" val="11973808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99EF3E-AFC1-46DC-8293-99F99661E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12" y="444412"/>
            <a:ext cx="4115804" cy="21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34"/>
          <p:cNvCxnSpPr>
            <a:cxnSpLocks/>
          </p:cNvCxnSpPr>
          <p:nvPr/>
        </p:nvCxnSpPr>
        <p:spPr>
          <a:xfrm flipH="1">
            <a:off x="0" y="2756796"/>
            <a:ext cx="6010939" cy="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58" name="Google Shape;358;p34"/>
          <p:cNvSpPr txBox="1">
            <a:spLocks noGrp="1"/>
          </p:cNvSpPr>
          <p:nvPr>
            <p:ph type="ctrTitle" idx="4"/>
          </p:nvPr>
        </p:nvSpPr>
        <p:spPr>
          <a:xfrm>
            <a:off x="4188388" y="-38418"/>
            <a:ext cx="490238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2.LOGISTIC REGRESSION - ROC CURVE 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1235425" y="2230863"/>
            <a:ext cx="213152" cy="334933"/>
          </a:xfrm>
          <a:custGeom>
            <a:avLst/>
            <a:gdLst/>
            <a:ahLst/>
            <a:cxnLst/>
            <a:rect l="l" t="t" r="r" b="b"/>
            <a:pathLst>
              <a:path w="130969" h="205796" extrusionOk="0">
                <a:moveTo>
                  <a:pt x="49487" y="0"/>
                </a:moveTo>
                <a:lnTo>
                  <a:pt x="49487" y="12542"/>
                </a:lnTo>
                <a:lnTo>
                  <a:pt x="32764" y="12542"/>
                </a:lnTo>
                <a:cubicBezTo>
                  <a:pt x="32252" y="12542"/>
                  <a:pt x="31825" y="12969"/>
                  <a:pt x="31825" y="13481"/>
                </a:cubicBezTo>
                <a:lnTo>
                  <a:pt x="31825" y="27303"/>
                </a:lnTo>
                <a:cubicBezTo>
                  <a:pt x="31825" y="27815"/>
                  <a:pt x="32252" y="28241"/>
                  <a:pt x="32764" y="28241"/>
                </a:cubicBezTo>
                <a:lnTo>
                  <a:pt x="98205" y="28241"/>
                </a:lnTo>
                <a:cubicBezTo>
                  <a:pt x="98717" y="28241"/>
                  <a:pt x="99059" y="27815"/>
                  <a:pt x="99059" y="27303"/>
                </a:cubicBezTo>
                <a:lnTo>
                  <a:pt x="99059" y="13481"/>
                </a:lnTo>
                <a:cubicBezTo>
                  <a:pt x="99059" y="12969"/>
                  <a:pt x="98717" y="12542"/>
                  <a:pt x="98205" y="12542"/>
                </a:cubicBezTo>
                <a:lnTo>
                  <a:pt x="81397" y="12542"/>
                </a:lnTo>
                <a:lnTo>
                  <a:pt x="81397" y="0"/>
                </a:lnTo>
                <a:close/>
                <a:moveTo>
                  <a:pt x="94025" y="71670"/>
                </a:moveTo>
                <a:cubicBezTo>
                  <a:pt x="97011" y="71670"/>
                  <a:pt x="99400" y="74059"/>
                  <a:pt x="99400" y="76960"/>
                </a:cubicBezTo>
                <a:cubicBezTo>
                  <a:pt x="99400" y="79946"/>
                  <a:pt x="97011" y="82335"/>
                  <a:pt x="94025" y="82335"/>
                </a:cubicBezTo>
                <a:lnTo>
                  <a:pt x="23549" y="82335"/>
                </a:lnTo>
                <a:cubicBezTo>
                  <a:pt x="20648" y="82335"/>
                  <a:pt x="18259" y="79946"/>
                  <a:pt x="18259" y="76960"/>
                </a:cubicBezTo>
                <a:cubicBezTo>
                  <a:pt x="18259" y="74059"/>
                  <a:pt x="20648" y="71670"/>
                  <a:pt x="23549" y="71670"/>
                </a:cubicBezTo>
                <a:close/>
                <a:moveTo>
                  <a:pt x="110236" y="96413"/>
                </a:moveTo>
                <a:cubicBezTo>
                  <a:pt x="113137" y="96413"/>
                  <a:pt x="115526" y="98802"/>
                  <a:pt x="115526" y="101703"/>
                </a:cubicBezTo>
                <a:cubicBezTo>
                  <a:pt x="115526" y="104690"/>
                  <a:pt x="113137" y="107079"/>
                  <a:pt x="110236" y="107079"/>
                </a:cubicBezTo>
                <a:lnTo>
                  <a:pt x="23549" y="107079"/>
                </a:lnTo>
                <a:cubicBezTo>
                  <a:pt x="20648" y="107079"/>
                  <a:pt x="18259" y="104690"/>
                  <a:pt x="18259" y="101703"/>
                </a:cubicBezTo>
                <a:cubicBezTo>
                  <a:pt x="18259" y="98802"/>
                  <a:pt x="20648" y="96413"/>
                  <a:pt x="23549" y="96413"/>
                </a:cubicBezTo>
                <a:close/>
                <a:moveTo>
                  <a:pt x="94025" y="121157"/>
                </a:moveTo>
                <a:cubicBezTo>
                  <a:pt x="97011" y="121157"/>
                  <a:pt x="99400" y="123546"/>
                  <a:pt x="99400" y="126532"/>
                </a:cubicBezTo>
                <a:cubicBezTo>
                  <a:pt x="99400" y="129433"/>
                  <a:pt x="97011" y="131822"/>
                  <a:pt x="94025" y="131822"/>
                </a:cubicBezTo>
                <a:lnTo>
                  <a:pt x="23549" y="131822"/>
                </a:lnTo>
                <a:cubicBezTo>
                  <a:pt x="20648" y="131822"/>
                  <a:pt x="18259" y="129433"/>
                  <a:pt x="18259" y="126532"/>
                </a:cubicBezTo>
                <a:cubicBezTo>
                  <a:pt x="18259" y="123546"/>
                  <a:pt x="20648" y="121157"/>
                  <a:pt x="23549" y="121157"/>
                </a:cubicBezTo>
                <a:close/>
                <a:moveTo>
                  <a:pt x="16297" y="28753"/>
                </a:moveTo>
                <a:cubicBezTo>
                  <a:pt x="7253" y="28753"/>
                  <a:pt x="0" y="36091"/>
                  <a:pt x="0" y="45050"/>
                </a:cubicBezTo>
                <a:lnTo>
                  <a:pt x="0" y="189499"/>
                </a:lnTo>
                <a:cubicBezTo>
                  <a:pt x="0" y="198544"/>
                  <a:pt x="7253" y="205796"/>
                  <a:pt x="16297" y="205796"/>
                </a:cubicBezTo>
                <a:lnTo>
                  <a:pt x="114587" y="205796"/>
                </a:lnTo>
                <a:cubicBezTo>
                  <a:pt x="123631" y="205796"/>
                  <a:pt x="130969" y="198544"/>
                  <a:pt x="130969" y="189499"/>
                </a:cubicBezTo>
                <a:lnTo>
                  <a:pt x="130969" y="45050"/>
                </a:lnTo>
                <a:cubicBezTo>
                  <a:pt x="130969" y="36091"/>
                  <a:pt x="123631" y="28753"/>
                  <a:pt x="114587" y="28753"/>
                </a:cubicBezTo>
                <a:lnTo>
                  <a:pt x="109639" y="28753"/>
                </a:lnTo>
                <a:cubicBezTo>
                  <a:pt x="108956" y="34470"/>
                  <a:pt x="104093" y="38907"/>
                  <a:pt x="98205" y="38907"/>
                </a:cubicBezTo>
                <a:lnTo>
                  <a:pt x="32764" y="38907"/>
                </a:lnTo>
                <a:cubicBezTo>
                  <a:pt x="26877" y="38907"/>
                  <a:pt x="22013" y="34470"/>
                  <a:pt x="21245" y="2875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1194;p43">
            <a:extLst>
              <a:ext uri="{FF2B5EF4-FFF2-40B4-BE49-F238E27FC236}">
                <a16:creationId xmlns:a16="http://schemas.microsoft.com/office/drawing/2014/main" id="{11CEE1A0-18A1-4CFB-9674-F21E44AF6D8E}"/>
              </a:ext>
            </a:extLst>
          </p:cNvPr>
          <p:cNvGrpSpPr/>
          <p:nvPr/>
        </p:nvGrpSpPr>
        <p:grpSpPr>
          <a:xfrm>
            <a:off x="5593858" y="529633"/>
            <a:ext cx="3492889" cy="4503023"/>
            <a:chOff x="2707675" y="238125"/>
            <a:chExt cx="3392400" cy="5256424"/>
          </a:xfrm>
        </p:grpSpPr>
        <p:sp>
          <p:nvSpPr>
            <p:cNvPr id="89" name="Google Shape;1195;p43">
              <a:extLst>
                <a:ext uri="{FF2B5EF4-FFF2-40B4-BE49-F238E27FC236}">
                  <a16:creationId xmlns:a16="http://schemas.microsoft.com/office/drawing/2014/main" id="{ED4FADDD-3CEB-4453-87E1-A8BFE15C2C43}"/>
                </a:ext>
              </a:extLst>
            </p:cNvPr>
            <p:cNvSpPr/>
            <p:nvPr/>
          </p:nvSpPr>
          <p:spPr>
            <a:xfrm>
              <a:off x="6038825" y="5003150"/>
              <a:ext cx="51950" cy="30600"/>
            </a:xfrm>
            <a:custGeom>
              <a:avLst/>
              <a:gdLst/>
              <a:ahLst/>
              <a:cxnLst/>
              <a:rect l="l" t="t" r="r" b="b"/>
              <a:pathLst>
                <a:path w="2078" h="1224" extrusionOk="0">
                  <a:moveTo>
                    <a:pt x="2078" y="1"/>
                  </a:moveTo>
                  <a:lnTo>
                    <a:pt x="0" y="1208"/>
                  </a:lnTo>
                  <a:lnTo>
                    <a:pt x="0" y="1224"/>
                  </a:lnTo>
                  <a:lnTo>
                    <a:pt x="2078" y="15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99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6;p43">
              <a:extLst>
                <a:ext uri="{FF2B5EF4-FFF2-40B4-BE49-F238E27FC236}">
                  <a16:creationId xmlns:a16="http://schemas.microsoft.com/office/drawing/2014/main" id="{A92FCA63-7882-4C3C-9FD8-9C9E7D2268F4}"/>
                </a:ext>
              </a:extLst>
            </p:cNvPr>
            <p:cNvSpPr/>
            <p:nvPr/>
          </p:nvSpPr>
          <p:spPr>
            <a:xfrm>
              <a:off x="6038650" y="5003525"/>
              <a:ext cx="52125" cy="36675"/>
            </a:xfrm>
            <a:custGeom>
              <a:avLst/>
              <a:gdLst/>
              <a:ahLst/>
              <a:cxnLst/>
              <a:rect l="l" t="t" r="r" b="b"/>
              <a:pathLst>
                <a:path w="2085" h="1467" extrusionOk="0">
                  <a:moveTo>
                    <a:pt x="2085" y="0"/>
                  </a:moveTo>
                  <a:lnTo>
                    <a:pt x="7" y="1209"/>
                  </a:lnTo>
                  <a:cubicBezTo>
                    <a:pt x="6" y="1296"/>
                    <a:pt x="4" y="1382"/>
                    <a:pt x="1" y="1466"/>
                  </a:cubicBezTo>
                  <a:lnTo>
                    <a:pt x="2079" y="258"/>
                  </a:lnTo>
                  <a:cubicBezTo>
                    <a:pt x="2082" y="174"/>
                    <a:pt x="2085" y="88"/>
                    <a:pt x="2085" y="0"/>
                  </a:cubicBezTo>
                  <a:close/>
                </a:path>
              </a:pathLst>
            </a:custGeom>
            <a:solidFill>
              <a:srgbClr val="946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97;p43">
              <a:extLst>
                <a:ext uri="{FF2B5EF4-FFF2-40B4-BE49-F238E27FC236}">
                  <a16:creationId xmlns:a16="http://schemas.microsoft.com/office/drawing/2014/main" id="{25AA6876-6799-4B60-B4B9-60A1D0AF400C}"/>
                </a:ext>
              </a:extLst>
            </p:cNvPr>
            <p:cNvSpPr/>
            <p:nvPr/>
          </p:nvSpPr>
          <p:spPr>
            <a:xfrm>
              <a:off x="6038250" y="5009925"/>
              <a:ext cx="52400" cy="36500"/>
            </a:xfrm>
            <a:custGeom>
              <a:avLst/>
              <a:gdLst/>
              <a:ahLst/>
              <a:cxnLst/>
              <a:rect l="l" t="t" r="r" b="b"/>
              <a:pathLst>
                <a:path w="2096" h="1460" extrusionOk="0">
                  <a:moveTo>
                    <a:pt x="2095" y="1"/>
                  </a:moveTo>
                  <a:lnTo>
                    <a:pt x="17" y="1209"/>
                  </a:lnTo>
                  <a:cubicBezTo>
                    <a:pt x="13" y="1294"/>
                    <a:pt x="8" y="1378"/>
                    <a:pt x="1" y="1460"/>
                  </a:cubicBezTo>
                  <a:lnTo>
                    <a:pt x="2079" y="251"/>
                  </a:lnTo>
                  <a:cubicBezTo>
                    <a:pt x="2086" y="169"/>
                    <a:pt x="2092" y="86"/>
                    <a:pt x="2095" y="1"/>
                  </a:cubicBezTo>
                  <a:close/>
                </a:path>
              </a:pathLst>
            </a:custGeom>
            <a:solidFill>
              <a:srgbClr val="906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98;p43">
              <a:extLst>
                <a:ext uri="{FF2B5EF4-FFF2-40B4-BE49-F238E27FC236}">
                  <a16:creationId xmlns:a16="http://schemas.microsoft.com/office/drawing/2014/main" id="{9FEDCF0E-9AF7-4921-8CD1-75E61FC9D467}"/>
                </a:ext>
              </a:extLst>
            </p:cNvPr>
            <p:cNvSpPr/>
            <p:nvPr/>
          </p:nvSpPr>
          <p:spPr>
            <a:xfrm>
              <a:off x="6037625" y="5016200"/>
              <a:ext cx="52625" cy="36625"/>
            </a:xfrm>
            <a:custGeom>
              <a:avLst/>
              <a:gdLst/>
              <a:ahLst/>
              <a:cxnLst/>
              <a:rect l="l" t="t" r="r" b="b"/>
              <a:pathLst>
                <a:path w="2105" h="1465" extrusionOk="0">
                  <a:moveTo>
                    <a:pt x="2104" y="0"/>
                  </a:moveTo>
                  <a:lnTo>
                    <a:pt x="26" y="1209"/>
                  </a:lnTo>
                  <a:cubicBezTo>
                    <a:pt x="19" y="1296"/>
                    <a:pt x="10" y="1382"/>
                    <a:pt x="0" y="1465"/>
                  </a:cubicBezTo>
                  <a:lnTo>
                    <a:pt x="2078" y="257"/>
                  </a:lnTo>
                  <a:cubicBezTo>
                    <a:pt x="2089" y="173"/>
                    <a:pt x="2098" y="88"/>
                    <a:pt x="2104" y="0"/>
                  </a:cubicBezTo>
                  <a:close/>
                </a:path>
              </a:pathLst>
            </a:custGeom>
            <a:solidFill>
              <a:srgbClr val="8C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99;p43">
              <a:extLst>
                <a:ext uri="{FF2B5EF4-FFF2-40B4-BE49-F238E27FC236}">
                  <a16:creationId xmlns:a16="http://schemas.microsoft.com/office/drawing/2014/main" id="{86D8E43D-2463-4280-A0A6-1C078370A3AC}"/>
                </a:ext>
              </a:extLst>
            </p:cNvPr>
            <p:cNvSpPr/>
            <p:nvPr/>
          </p:nvSpPr>
          <p:spPr>
            <a:xfrm>
              <a:off x="6036650" y="5022600"/>
              <a:ext cx="52950" cy="36600"/>
            </a:xfrm>
            <a:custGeom>
              <a:avLst/>
              <a:gdLst/>
              <a:ahLst/>
              <a:cxnLst/>
              <a:rect l="l" t="t" r="r" b="b"/>
              <a:pathLst>
                <a:path w="2118" h="1464" extrusionOk="0">
                  <a:moveTo>
                    <a:pt x="2117" y="1"/>
                  </a:moveTo>
                  <a:lnTo>
                    <a:pt x="39" y="1209"/>
                  </a:lnTo>
                  <a:cubicBezTo>
                    <a:pt x="28" y="1296"/>
                    <a:pt x="15" y="1380"/>
                    <a:pt x="1" y="1463"/>
                  </a:cubicBezTo>
                  <a:lnTo>
                    <a:pt x="2079" y="255"/>
                  </a:lnTo>
                  <a:cubicBezTo>
                    <a:pt x="2094" y="171"/>
                    <a:pt x="2106" y="87"/>
                    <a:pt x="2117" y="1"/>
                  </a:cubicBezTo>
                  <a:close/>
                </a:path>
              </a:pathLst>
            </a:custGeom>
            <a:solidFill>
              <a:srgbClr val="885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00;p43">
              <a:extLst>
                <a:ext uri="{FF2B5EF4-FFF2-40B4-BE49-F238E27FC236}">
                  <a16:creationId xmlns:a16="http://schemas.microsoft.com/office/drawing/2014/main" id="{C241B397-3583-4FFB-B3DB-6FF387E53C67}"/>
                </a:ext>
              </a:extLst>
            </p:cNvPr>
            <p:cNvSpPr/>
            <p:nvPr/>
          </p:nvSpPr>
          <p:spPr>
            <a:xfrm>
              <a:off x="6035375" y="5028950"/>
              <a:ext cx="53275" cy="36725"/>
            </a:xfrm>
            <a:custGeom>
              <a:avLst/>
              <a:gdLst/>
              <a:ahLst/>
              <a:cxnLst/>
              <a:rect l="l" t="t" r="r" b="b"/>
              <a:pathLst>
                <a:path w="2131" h="1469" extrusionOk="0">
                  <a:moveTo>
                    <a:pt x="2130" y="1"/>
                  </a:moveTo>
                  <a:lnTo>
                    <a:pt x="52" y="1209"/>
                  </a:lnTo>
                  <a:cubicBezTo>
                    <a:pt x="36" y="1298"/>
                    <a:pt x="19" y="1384"/>
                    <a:pt x="0" y="1469"/>
                  </a:cubicBezTo>
                  <a:lnTo>
                    <a:pt x="2077" y="260"/>
                  </a:lnTo>
                  <a:cubicBezTo>
                    <a:pt x="2098" y="176"/>
                    <a:pt x="2114" y="89"/>
                    <a:pt x="2130" y="1"/>
                  </a:cubicBezTo>
                  <a:close/>
                </a:path>
              </a:pathLst>
            </a:custGeom>
            <a:solidFill>
              <a:srgbClr val="835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01;p43">
              <a:extLst>
                <a:ext uri="{FF2B5EF4-FFF2-40B4-BE49-F238E27FC236}">
                  <a16:creationId xmlns:a16="http://schemas.microsoft.com/office/drawing/2014/main" id="{65275968-798E-4BFA-B2FE-709B7488C5E2}"/>
                </a:ext>
              </a:extLst>
            </p:cNvPr>
            <p:cNvSpPr/>
            <p:nvPr/>
          </p:nvSpPr>
          <p:spPr>
            <a:xfrm>
              <a:off x="6033600" y="5035450"/>
              <a:ext cx="53725" cy="37000"/>
            </a:xfrm>
            <a:custGeom>
              <a:avLst/>
              <a:gdLst/>
              <a:ahLst/>
              <a:cxnLst/>
              <a:rect l="l" t="t" r="r" b="b"/>
              <a:pathLst>
                <a:path w="2149" h="1480" extrusionOk="0">
                  <a:moveTo>
                    <a:pt x="2148" y="0"/>
                  </a:moveTo>
                  <a:lnTo>
                    <a:pt x="71" y="1209"/>
                  </a:lnTo>
                  <a:cubicBezTo>
                    <a:pt x="50" y="1302"/>
                    <a:pt x="26" y="1392"/>
                    <a:pt x="0" y="1480"/>
                  </a:cubicBezTo>
                  <a:lnTo>
                    <a:pt x="2079" y="272"/>
                  </a:lnTo>
                  <a:cubicBezTo>
                    <a:pt x="2105" y="185"/>
                    <a:pt x="2127" y="94"/>
                    <a:pt x="2148" y="0"/>
                  </a:cubicBezTo>
                  <a:close/>
                </a:path>
              </a:pathLst>
            </a:custGeom>
            <a:solidFill>
              <a:srgbClr val="7F5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02;p43">
              <a:extLst>
                <a:ext uri="{FF2B5EF4-FFF2-40B4-BE49-F238E27FC236}">
                  <a16:creationId xmlns:a16="http://schemas.microsoft.com/office/drawing/2014/main" id="{D03DED71-A808-4253-9973-D614E2046557}"/>
                </a:ext>
              </a:extLst>
            </p:cNvPr>
            <p:cNvSpPr/>
            <p:nvPr/>
          </p:nvSpPr>
          <p:spPr>
            <a:xfrm>
              <a:off x="6031275" y="5042250"/>
              <a:ext cx="54300" cy="37225"/>
            </a:xfrm>
            <a:custGeom>
              <a:avLst/>
              <a:gdLst/>
              <a:ahLst/>
              <a:cxnLst/>
              <a:rect l="l" t="t" r="r" b="b"/>
              <a:pathLst>
                <a:path w="2172" h="1489" extrusionOk="0">
                  <a:moveTo>
                    <a:pt x="2172" y="0"/>
                  </a:moveTo>
                  <a:lnTo>
                    <a:pt x="93" y="1209"/>
                  </a:lnTo>
                  <a:cubicBezTo>
                    <a:pt x="64" y="1305"/>
                    <a:pt x="34" y="1399"/>
                    <a:pt x="0" y="1489"/>
                  </a:cubicBezTo>
                  <a:lnTo>
                    <a:pt x="2078" y="280"/>
                  </a:lnTo>
                  <a:cubicBezTo>
                    <a:pt x="2112" y="190"/>
                    <a:pt x="2144" y="97"/>
                    <a:pt x="2172" y="0"/>
                  </a:cubicBezTo>
                  <a:close/>
                </a:path>
              </a:pathLst>
            </a:custGeom>
            <a:solidFill>
              <a:srgbClr val="7B5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03;p43">
              <a:extLst>
                <a:ext uri="{FF2B5EF4-FFF2-40B4-BE49-F238E27FC236}">
                  <a16:creationId xmlns:a16="http://schemas.microsoft.com/office/drawing/2014/main" id="{A6C62F62-4F68-4629-A87E-34227CB9EE36}"/>
                </a:ext>
              </a:extLst>
            </p:cNvPr>
            <p:cNvSpPr/>
            <p:nvPr/>
          </p:nvSpPr>
          <p:spPr>
            <a:xfrm>
              <a:off x="6028100" y="5049250"/>
              <a:ext cx="55150" cy="37825"/>
            </a:xfrm>
            <a:custGeom>
              <a:avLst/>
              <a:gdLst/>
              <a:ahLst/>
              <a:cxnLst/>
              <a:rect l="l" t="t" r="r" b="b"/>
              <a:pathLst>
                <a:path w="2206" h="1513" extrusionOk="0">
                  <a:moveTo>
                    <a:pt x="2205" y="0"/>
                  </a:moveTo>
                  <a:lnTo>
                    <a:pt x="127" y="1209"/>
                  </a:lnTo>
                  <a:cubicBezTo>
                    <a:pt x="88" y="1314"/>
                    <a:pt x="46" y="1415"/>
                    <a:pt x="0" y="1512"/>
                  </a:cubicBezTo>
                  <a:lnTo>
                    <a:pt x="2077" y="304"/>
                  </a:lnTo>
                  <a:cubicBezTo>
                    <a:pt x="2123" y="206"/>
                    <a:pt x="2166" y="106"/>
                    <a:pt x="2205" y="0"/>
                  </a:cubicBezTo>
                  <a:close/>
                </a:path>
              </a:pathLst>
            </a:custGeom>
            <a:solidFill>
              <a:srgbClr val="775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04;p43">
              <a:extLst>
                <a:ext uri="{FF2B5EF4-FFF2-40B4-BE49-F238E27FC236}">
                  <a16:creationId xmlns:a16="http://schemas.microsoft.com/office/drawing/2014/main" id="{53EFCCCF-6627-4E7C-99DF-281908C70FA0}"/>
                </a:ext>
              </a:extLst>
            </p:cNvPr>
            <p:cNvSpPr/>
            <p:nvPr/>
          </p:nvSpPr>
          <p:spPr>
            <a:xfrm>
              <a:off x="6023050" y="5056800"/>
              <a:ext cx="57000" cy="39350"/>
            </a:xfrm>
            <a:custGeom>
              <a:avLst/>
              <a:gdLst/>
              <a:ahLst/>
              <a:cxnLst/>
              <a:rect l="l" t="t" r="r" b="b"/>
              <a:pathLst>
                <a:path w="2280" h="1574" extrusionOk="0">
                  <a:moveTo>
                    <a:pt x="2279" y="1"/>
                  </a:moveTo>
                  <a:lnTo>
                    <a:pt x="201" y="1209"/>
                  </a:lnTo>
                  <a:cubicBezTo>
                    <a:pt x="141" y="1334"/>
                    <a:pt x="75" y="1456"/>
                    <a:pt x="1" y="1573"/>
                  </a:cubicBezTo>
                  <a:lnTo>
                    <a:pt x="2078" y="365"/>
                  </a:lnTo>
                  <a:cubicBezTo>
                    <a:pt x="2152" y="248"/>
                    <a:pt x="2220" y="125"/>
                    <a:pt x="2279" y="1"/>
                  </a:cubicBezTo>
                  <a:close/>
                </a:path>
              </a:pathLst>
            </a:custGeom>
            <a:solidFill>
              <a:srgbClr val="72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05;p43">
              <a:extLst>
                <a:ext uri="{FF2B5EF4-FFF2-40B4-BE49-F238E27FC236}">
                  <a16:creationId xmlns:a16="http://schemas.microsoft.com/office/drawing/2014/main" id="{695DBB3E-2625-4F98-BD0E-CC0E4A6C9A0E}"/>
                </a:ext>
              </a:extLst>
            </p:cNvPr>
            <p:cNvSpPr/>
            <p:nvPr/>
          </p:nvSpPr>
          <p:spPr>
            <a:xfrm>
              <a:off x="6000025" y="5065900"/>
              <a:ext cx="75025" cy="52775"/>
            </a:xfrm>
            <a:custGeom>
              <a:avLst/>
              <a:gdLst/>
              <a:ahLst/>
              <a:cxnLst/>
              <a:rect l="l" t="t" r="r" b="b"/>
              <a:pathLst>
                <a:path w="3001" h="2111" extrusionOk="0">
                  <a:moveTo>
                    <a:pt x="3000" y="1"/>
                  </a:moveTo>
                  <a:lnTo>
                    <a:pt x="922" y="1209"/>
                  </a:lnTo>
                  <a:cubicBezTo>
                    <a:pt x="676" y="1596"/>
                    <a:pt x="364" y="1898"/>
                    <a:pt x="0" y="2111"/>
                  </a:cubicBezTo>
                  <a:lnTo>
                    <a:pt x="2077" y="902"/>
                  </a:lnTo>
                  <a:cubicBezTo>
                    <a:pt x="2442" y="690"/>
                    <a:pt x="2754" y="387"/>
                    <a:pt x="3000" y="1"/>
                  </a:cubicBezTo>
                  <a:close/>
                </a:path>
              </a:pathLst>
            </a:custGeom>
            <a:solidFill>
              <a:srgbClr val="6E4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06;p43">
              <a:extLst>
                <a:ext uri="{FF2B5EF4-FFF2-40B4-BE49-F238E27FC236}">
                  <a16:creationId xmlns:a16="http://schemas.microsoft.com/office/drawing/2014/main" id="{08F1D7F9-BEC9-4140-BF33-65F1900E94EB}"/>
                </a:ext>
              </a:extLst>
            </p:cNvPr>
            <p:cNvSpPr/>
            <p:nvPr/>
          </p:nvSpPr>
          <p:spPr>
            <a:xfrm>
              <a:off x="3669000" y="242100"/>
              <a:ext cx="62750" cy="35200"/>
            </a:xfrm>
            <a:custGeom>
              <a:avLst/>
              <a:gdLst/>
              <a:ahLst/>
              <a:cxnLst/>
              <a:rect l="l" t="t" r="r" b="b"/>
              <a:pathLst>
                <a:path w="2510" h="1408" extrusionOk="0">
                  <a:moveTo>
                    <a:pt x="2510" y="1"/>
                  </a:moveTo>
                  <a:cubicBezTo>
                    <a:pt x="2360" y="53"/>
                    <a:pt x="2216" y="120"/>
                    <a:pt x="2079" y="200"/>
                  </a:cubicBezTo>
                  <a:lnTo>
                    <a:pt x="3" y="1407"/>
                  </a:lnTo>
                  <a:lnTo>
                    <a:pt x="3" y="1407"/>
                  </a:lnTo>
                  <a:cubicBezTo>
                    <a:pt x="139" y="1328"/>
                    <a:pt x="282" y="1262"/>
                    <a:pt x="432" y="1209"/>
                  </a:cubicBezTo>
                  <a:lnTo>
                    <a:pt x="2510" y="1"/>
                  </a:lnTo>
                  <a:close/>
                  <a:moveTo>
                    <a:pt x="3" y="1407"/>
                  </a:moveTo>
                  <a:cubicBezTo>
                    <a:pt x="2" y="1407"/>
                    <a:pt x="1" y="1408"/>
                    <a:pt x="1" y="1408"/>
                  </a:cubicBezTo>
                  <a:lnTo>
                    <a:pt x="3" y="1407"/>
                  </a:lnTo>
                  <a:close/>
                </a:path>
              </a:pathLst>
            </a:custGeom>
            <a:solidFill>
              <a:srgbClr val="6E4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07;p43">
              <a:extLst>
                <a:ext uri="{FF2B5EF4-FFF2-40B4-BE49-F238E27FC236}">
                  <a16:creationId xmlns:a16="http://schemas.microsoft.com/office/drawing/2014/main" id="{727366A7-A92C-4F34-959F-2798BBC2F4B6}"/>
                </a:ext>
              </a:extLst>
            </p:cNvPr>
            <p:cNvSpPr/>
            <p:nvPr/>
          </p:nvSpPr>
          <p:spPr>
            <a:xfrm>
              <a:off x="3679800" y="239550"/>
              <a:ext cx="61250" cy="32775"/>
            </a:xfrm>
            <a:custGeom>
              <a:avLst/>
              <a:gdLst/>
              <a:ahLst/>
              <a:cxnLst/>
              <a:rect l="l" t="t" r="r" b="b"/>
              <a:pathLst>
                <a:path w="2450" h="1311" extrusionOk="0">
                  <a:moveTo>
                    <a:pt x="2450" y="0"/>
                  </a:moveTo>
                  <a:cubicBezTo>
                    <a:pt x="2324" y="26"/>
                    <a:pt x="2199" y="60"/>
                    <a:pt x="2078" y="103"/>
                  </a:cubicBezTo>
                  <a:lnTo>
                    <a:pt x="0" y="1311"/>
                  </a:lnTo>
                  <a:cubicBezTo>
                    <a:pt x="122" y="1268"/>
                    <a:pt x="245" y="1235"/>
                    <a:pt x="372" y="1209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72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08;p43">
              <a:extLst>
                <a:ext uri="{FF2B5EF4-FFF2-40B4-BE49-F238E27FC236}">
                  <a16:creationId xmlns:a16="http://schemas.microsoft.com/office/drawing/2014/main" id="{C1C80870-9C6C-4004-A6E7-3FD567804CB0}"/>
                </a:ext>
              </a:extLst>
            </p:cNvPr>
            <p:cNvSpPr/>
            <p:nvPr/>
          </p:nvSpPr>
          <p:spPr>
            <a:xfrm>
              <a:off x="3689100" y="238450"/>
              <a:ext cx="59625" cy="31325"/>
            </a:xfrm>
            <a:custGeom>
              <a:avLst/>
              <a:gdLst/>
              <a:ahLst/>
              <a:cxnLst/>
              <a:rect l="l" t="t" r="r" b="b"/>
              <a:pathLst>
                <a:path w="2385" h="1253" extrusionOk="0">
                  <a:moveTo>
                    <a:pt x="2385" y="0"/>
                  </a:moveTo>
                  <a:lnTo>
                    <a:pt x="2385" y="0"/>
                  </a:lnTo>
                  <a:cubicBezTo>
                    <a:pt x="2282" y="9"/>
                    <a:pt x="2180" y="24"/>
                    <a:pt x="2078" y="44"/>
                  </a:cubicBezTo>
                  <a:lnTo>
                    <a:pt x="0" y="1253"/>
                  </a:lnTo>
                  <a:cubicBezTo>
                    <a:pt x="102" y="1232"/>
                    <a:pt x="204" y="1218"/>
                    <a:pt x="306" y="1209"/>
                  </a:cubicBezTo>
                  <a:lnTo>
                    <a:pt x="2385" y="0"/>
                  </a:lnTo>
                  <a:close/>
                </a:path>
              </a:pathLst>
            </a:custGeom>
            <a:solidFill>
              <a:srgbClr val="775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09;p43">
              <a:extLst>
                <a:ext uri="{FF2B5EF4-FFF2-40B4-BE49-F238E27FC236}">
                  <a16:creationId xmlns:a16="http://schemas.microsoft.com/office/drawing/2014/main" id="{9852E142-83DC-421F-8FA0-35B830EE7CB5}"/>
                </a:ext>
              </a:extLst>
            </p:cNvPr>
            <p:cNvSpPr/>
            <p:nvPr/>
          </p:nvSpPr>
          <p:spPr>
            <a:xfrm>
              <a:off x="3696750" y="238125"/>
              <a:ext cx="58900" cy="30525"/>
            </a:xfrm>
            <a:custGeom>
              <a:avLst/>
              <a:gdLst/>
              <a:ahLst/>
              <a:cxnLst/>
              <a:rect l="l" t="t" r="r" b="b"/>
              <a:pathLst>
                <a:path w="2356" h="1221" extrusionOk="0">
                  <a:moveTo>
                    <a:pt x="2355" y="0"/>
                  </a:moveTo>
                  <a:cubicBezTo>
                    <a:pt x="2261" y="0"/>
                    <a:pt x="2170" y="4"/>
                    <a:pt x="2079" y="12"/>
                  </a:cubicBezTo>
                  <a:lnTo>
                    <a:pt x="0" y="1221"/>
                  </a:lnTo>
                  <a:cubicBezTo>
                    <a:pt x="91" y="1212"/>
                    <a:pt x="183" y="1208"/>
                    <a:pt x="277" y="1208"/>
                  </a:cubicBezTo>
                  <a:lnTo>
                    <a:pt x="2355" y="0"/>
                  </a:lnTo>
                  <a:close/>
                </a:path>
              </a:pathLst>
            </a:custGeom>
            <a:solidFill>
              <a:srgbClr val="7B5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10;p43">
              <a:extLst>
                <a:ext uri="{FF2B5EF4-FFF2-40B4-BE49-F238E27FC236}">
                  <a16:creationId xmlns:a16="http://schemas.microsoft.com/office/drawing/2014/main" id="{DACCEE24-BDCE-4831-A536-03E38C26787E}"/>
                </a:ext>
              </a:extLst>
            </p:cNvPr>
            <p:cNvSpPr/>
            <p:nvPr/>
          </p:nvSpPr>
          <p:spPr>
            <a:xfrm>
              <a:off x="3703650" y="238125"/>
              <a:ext cx="58225" cy="30425"/>
            </a:xfrm>
            <a:custGeom>
              <a:avLst/>
              <a:gdLst/>
              <a:ahLst/>
              <a:cxnLst/>
              <a:rect l="l" t="t" r="r" b="b"/>
              <a:pathLst>
                <a:path w="2329" h="1217" extrusionOk="0">
                  <a:moveTo>
                    <a:pt x="2079" y="0"/>
                  </a:moveTo>
                  <a:lnTo>
                    <a:pt x="1" y="1208"/>
                  </a:lnTo>
                  <a:cubicBezTo>
                    <a:pt x="83" y="1208"/>
                    <a:pt x="166" y="1211"/>
                    <a:pt x="250" y="1216"/>
                  </a:cubicBezTo>
                  <a:lnTo>
                    <a:pt x="2329" y="8"/>
                  </a:lnTo>
                  <a:cubicBezTo>
                    <a:pt x="2244" y="2"/>
                    <a:pt x="2161" y="0"/>
                    <a:pt x="2079" y="0"/>
                  </a:cubicBezTo>
                  <a:close/>
                </a:path>
              </a:pathLst>
            </a:custGeom>
            <a:solidFill>
              <a:srgbClr val="7F5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11;p43">
              <a:extLst>
                <a:ext uri="{FF2B5EF4-FFF2-40B4-BE49-F238E27FC236}">
                  <a16:creationId xmlns:a16="http://schemas.microsoft.com/office/drawing/2014/main" id="{568492CB-9D6A-4787-B691-EA7350186B60}"/>
                </a:ext>
              </a:extLst>
            </p:cNvPr>
            <p:cNvSpPr/>
            <p:nvPr/>
          </p:nvSpPr>
          <p:spPr>
            <a:xfrm>
              <a:off x="3709900" y="238300"/>
              <a:ext cx="57900" cy="30850"/>
            </a:xfrm>
            <a:custGeom>
              <a:avLst/>
              <a:gdLst/>
              <a:ahLst/>
              <a:cxnLst/>
              <a:rect l="l" t="t" r="r" b="b"/>
              <a:pathLst>
                <a:path w="2316" h="1234" extrusionOk="0">
                  <a:moveTo>
                    <a:pt x="2079" y="1"/>
                  </a:moveTo>
                  <a:lnTo>
                    <a:pt x="0" y="1209"/>
                  </a:lnTo>
                  <a:cubicBezTo>
                    <a:pt x="79" y="1215"/>
                    <a:pt x="158" y="1223"/>
                    <a:pt x="237" y="1234"/>
                  </a:cubicBezTo>
                  <a:lnTo>
                    <a:pt x="2316" y="26"/>
                  </a:lnTo>
                  <a:cubicBezTo>
                    <a:pt x="2236" y="14"/>
                    <a:pt x="2157" y="6"/>
                    <a:pt x="2079" y="1"/>
                  </a:cubicBezTo>
                  <a:close/>
                </a:path>
              </a:pathLst>
            </a:custGeom>
            <a:solidFill>
              <a:srgbClr val="835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12;p43">
              <a:extLst>
                <a:ext uri="{FF2B5EF4-FFF2-40B4-BE49-F238E27FC236}">
                  <a16:creationId xmlns:a16="http://schemas.microsoft.com/office/drawing/2014/main" id="{F0B93715-341B-44A8-B588-24CA5A0D97ED}"/>
                </a:ext>
              </a:extLst>
            </p:cNvPr>
            <p:cNvSpPr/>
            <p:nvPr/>
          </p:nvSpPr>
          <p:spPr>
            <a:xfrm>
              <a:off x="3715825" y="238925"/>
              <a:ext cx="57800" cy="31200"/>
            </a:xfrm>
            <a:custGeom>
              <a:avLst/>
              <a:gdLst/>
              <a:ahLst/>
              <a:cxnLst/>
              <a:rect l="l" t="t" r="r" b="b"/>
              <a:pathLst>
                <a:path w="2312" h="1248" extrusionOk="0">
                  <a:moveTo>
                    <a:pt x="2079" y="1"/>
                  </a:moveTo>
                  <a:lnTo>
                    <a:pt x="0" y="1208"/>
                  </a:lnTo>
                  <a:cubicBezTo>
                    <a:pt x="77" y="1219"/>
                    <a:pt x="154" y="1231"/>
                    <a:pt x="233" y="1247"/>
                  </a:cubicBezTo>
                  <a:lnTo>
                    <a:pt x="2311" y="39"/>
                  </a:lnTo>
                  <a:cubicBezTo>
                    <a:pt x="2233" y="23"/>
                    <a:pt x="2155" y="11"/>
                    <a:pt x="2079" y="1"/>
                  </a:cubicBezTo>
                  <a:close/>
                </a:path>
              </a:pathLst>
            </a:custGeom>
            <a:solidFill>
              <a:srgbClr val="885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13;p43">
              <a:extLst>
                <a:ext uri="{FF2B5EF4-FFF2-40B4-BE49-F238E27FC236}">
                  <a16:creationId xmlns:a16="http://schemas.microsoft.com/office/drawing/2014/main" id="{BDBBB964-E305-4CF7-A807-B2E965DDCF32}"/>
                </a:ext>
              </a:extLst>
            </p:cNvPr>
            <p:cNvSpPr/>
            <p:nvPr/>
          </p:nvSpPr>
          <p:spPr>
            <a:xfrm>
              <a:off x="3721650" y="239875"/>
              <a:ext cx="57425" cy="31450"/>
            </a:xfrm>
            <a:custGeom>
              <a:avLst/>
              <a:gdLst/>
              <a:ahLst/>
              <a:cxnLst/>
              <a:rect l="l" t="t" r="r" b="b"/>
              <a:pathLst>
                <a:path w="2297" h="1258" extrusionOk="0">
                  <a:moveTo>
                    <a:pt x="2078" y="1"/>
                  </a:moveTo>
                  <a:lnTo>
                    <a:pt x="0" y="1209"/>
                  </a:lnTo>
                  <a:cubicBezTo>
                    <a:pt x="72" y="1223"/>
                    <a:pt x="145" y="1238"/>
                    <a:pt x="218" y="1258"/>
                  </a:cubicBezTo>
                  <a:lnTo>
                    <a:pt x="2296" y="49"/>
                  </a:lnTo>
                  <a:cubicBezTo>
                    <a:pt x="2223" y="30"/>
                    <a:pt x="2150" y="14"/>
                    <a:pt x="2078" y="1"/>
                  </a:cubicBezTo>
                  <a:close/>
                </a:path>
              </a:pathLst>
            </a:custGeom>
            <a:solidFill>
              <a:srgbClr val="8C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14;p43">
              <a:extLst>
                <a:ext uri="{FF2B5EF4-FFF2-40B4-BE49-F238E27FC236}">
                  <a16:creationId xmlns:a16="http://schemas.microsoft.com/office/drawing/2014/main" id="{312D63CF-2170-4020-9CAB-E08E5B3238F6}"/>
                </a:ext>
              </a:extLst>
            </p:cNvPr>
            <p:cNvSpPr/>
            <p:nvPr/>
          </p:nvSpPr>
          <p:spPr>
            <a:xfrm>
              <a:off x="3727100" y="241100"/>
              <a:ext cx="57450" cy="31750"/>
            </a:xfrm>
            <a:custGeom>
              <a:avLst/>
              <a:gdLst/>
              <a:ahLst/>
              <a:cxnLst/>
              <a:rect l="l" t="t" r="r" b="b"/>
              <a:pathLst>
                <a:path w="2298" h="1270" extrusionOk="0">
                  <a:moveTo>
                    <a:pt x="2078" y="0"/>
                  </a:moveTo>
                  <a:lnTo>
                    <a:pt x="0" y="1209"/>
                  </a:lnTo>
                  <a:cubicBezTo>
                    <a:pt x="73" y="1226"/>
                    <a:pt x="146" y="1247"/>
                    <a:pt x="220" y="1269"/>
                  </a:cubicBezTo>
                  <a:lnTo>
                    <a:pt x="2298" y="61"/>
                  </a:lnTo>
                  <a:cubicBezTo>
                    <a:pt x="2225" y="38"/>
                    <a:pt x="2150" y="18"/>
                    <a:pt x="2078" y="0"/>
                  </a:cubicBezTo>
                  <a:close/>
                </a:path>
              </a:pathLst>
            </a:custGeom>
            <a:solidFill>
              <a:srgbClr val="906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15;p43">
              <a:extLst>
                <a:ext uri="{FF2B5EF4-FFF2-40B4-BE49-F238E27FC236}">
                  <a16:creationId xmlns:a16="http://schemas.microsoft.com/office/drawing/2014/main" id="{FAFFB3CF-6B48-4CC6-9873-EC8D286FB65F}"/>
                </a:ext>
              </a:extLst>
            </p:cNvPr>
            <p:cNvSpPr/>
            <p:nvPr/>
          </p:nvSpPr>
          <p:spPr>
            <a:xfrm>
              <a:off x="3732600" y="242600"/>
              <a:ext cx="57300" cy="31950"/>
            </a:xfrm>
            <a:custGeom>
              <a:avLst/>
              <a:gdLst/>
              <a:ahLst/>
              <a:cxnLst/>
              <a:rect l="l" t="t" r="r" b="b"/>
              <a:pathLst>
                <a:path w="2292" h="1278" extrusionOk="0">
                  <a:moveTo>
                    <a:pt x="2078" y="1"/>
                  </a:moveTo>
                  <a:lnTo>
                    <a:pt x="0" y="1209"/>
                  </a:lnTo>
                  <a:cubicBezTo>
                    <a:pt x="70" y="1229"/>
                    <a:pt x="141" y="1253"/>
                    <a:pt x="213" y="1278"/>
                  </a:cubicBezTo>
                  <a:lnTo>
                    <a:pt x="2291" y="71"/>
                  </a:lnTo>
                  <a:cubicBezTo>
                    <a:pt x="2219" y="45"/>
                    <a:pt x="2148" y="22"/>
                    <a:pt x="2078" y="1"/>
                  </a:cubicBezTo>
                  <a:close/>
                </a:path>
              </a:pathLst>
            </a:custGeom>
            <a:solidFill>
              <a:srgbClr val="946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16;p43">
              <a:extLst>
                <a:ext uri="{FF2B5EF4-FFF2-40B4-BE49-F238E27FC236}">
                  <a16:creationId xmlns:a16="http://schemas.microsoft.com/office/drawing/2014/main" id="{288ACC5F-19F8-415D-992E-341501C6ABCA}"/>
                </a:ext>
              </a:extLst>
            </p:cNvPr>
            <p:cNvSpPr/>
            <p:nvPr/>
          </p:nvSpPr>
          <p:spPr>
            <a:xfrm>
              <a:off x="3737900" y="244350"/>
              <a:ext cx="57350" cy="32225"/>
            </a:xfrm>
            <a:custGeom>
              <a:avLst/>
              <a:gdLst/>
              <a:ahLst/>
              <a:cxnLst/>
              <a:rect l="l" t="t" r="r" b="b"/>
              <a:pathLst>
                <a:path w="2294" h="1289" extrusionOk="0">
                  <a:moveTo>
                    <a:pt x="2079" y="1"/>
                  </a:moveTo>
                  <a:lnTo>
                    <a:pt x="1" y="1208"/>
                  </a:lnTo>
                  <a:cubicBezTo>
                    <a:pt x="72" y="1234"/>
                    <a:pt x="144" y="1261"/>
                    <a:pt x="216" y="1289"/>
                  </a:cubicBezTo>
                  <a:lnTo>
                    <a:pt x="2294" y="81"/>
                  </a:lnTo>
                  <a:cubicBezTo>
                    <a:pt x="2222" y="52"/>
                    <a:pt x="2150" y="25"/>
                    <a:pt x="2079" y="1"/>
                  </a:cubicBezTo>
                  <a:close/>
                </a:path>
              </a:pathLst>
            </a:custGeom>
            <a:solidFill>
              <a:srgbClr val="99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17;p43">
              <a:extLst>
                <a:ext uri="{FF2B5EF4-FFF2-40B4-BE49-F238E27FC236}">
                  <a16:creationId xmlns:a16="http://schemas.microsoft.com/office/drawing/2014/main" id="{A75E9B7D-76FE-4666-835B-C519914BA3D6}"/>
                </a:ext>
              </a:extLst>
            </p:cNvPr>
            <p:cNvSpPr/>
            <p:nvPr/>
          </p:nvSpPr>
          <p:spPr>
            <a:xfrm>
              <a:off x="3743275" y="246375"/>
              <a:ext cx="57300" cy="32475"/>
            </a:xfrm>
            <a:custGeom>
              <a:avLst/>
              <a:gdLst/>
              <a:ahLst/>
              <a:cxnLst/>
              <a:rect l="l" t="t" r="r" b="b"/>
              <a:pathLst>
                <a:path w="2292" h="1299" extrusionOk="0">
                  <a:moveTo>
                    <a:pt x="2079" y="0"/>
                  </a:moveTo>
                  <a:lnTo>
                    <a:pt x="1" y="1208"/>
                  </a:lnTo>
                  <a:lnTo>
                    <a:pt x="1" y="1209"/>
                  </a:lnTo>
                  <a:cubicBezTo>
                    <a:pt x="70" y="1237"/>
                    <a:pt x="142" y="1266"/>
                    <a:pt x="213" y="1299"/>
                  </a:cubicBezTo>
                  <a:lnTo>
                    <a:pt x="2291" y="90"/>
                  </a:lnTo>
                  <a:cubicBezTo>
                    <a:pt x="2219" y="59"/>
                    <a:pt x="2149" y="29"/>
                    <a:pt x="2079" y="0"/>
                  </a:cubicBezTo>
                  <a:close/>
                </a:path>
              </a:pathLst>
            </a:custGeom>
            <a:solidFill>
              <a:srgbClr val="9D6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18;p43">
              <a:extLst>
                <a:ext uri="{FF2B5EF4-FFF2-40B4-BE49-F238E27FC236}">
                  <a16:creationId xmlns:a16="http://schemas.microsoft.com/office/drawing/2014/main" id="{276681C6-31C0-4026-88CE-257C92542963}"/>
                </a:ext>
              </a:extLst>
            </p:cNvPr>
            <p:cNvSpPr/>
            <p:nvPr/>
          </p:nvSpPr>
          <p:spPr>
            <a:xfrm>
              <a:off x="3748600" y="248600"/>
              <a:ext cx="57350" cy="32775"/>
            </a:xfrm>
            <a:custGeom>
              <a:avLst/>
              <a:gdLst/>
              <a:ahLst/>
              <a:cxnLst/>
              <a:rect l="l" t="t" r="r" b="b"/>
              <a:pathLst>
                <a:path w="2294" h="1311" extrusionOk="0">
                  <a:moveTo>
                    <a:pt x="2078" y="0"/>
                  </a:moveTo>
                  <a:lnTo>
                    <a:pt x="0" y="1210"/>
                  </a:lnTo>
                  <a:cubicBezTo>
                    <a:pt x="71" y="1241"/>
                    <a:pt x="143" y="1275"/>
                    <a:pt x="215" y="1311"/>
                  </a:cubicBezTo>
                  <a:lnTo>
                    <a:pt x="2293" y="103"/>
                  </a:lnTo>
                  <a:cubicBezTo>
                    <a:pt x="2221" y="67"/>
                    <a:pt x="2149" y="33"/>
                    <a:pt x="2078" y="0"/>
                  </a:cubicBezTo>
                  <a:close/>
                </a:path>
              </a:pathLst>
            </a:custGeom>
            <a:solidFill>
              <a:srgbClr val="A17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19;p43">
              <a:extLst>
                <a:ext uri="{FF2B5EF4-FFF2-40B4-BE49-F238E27FC236}">
                  <a16:creationId xmlns:a16="http://schemas.microsoft.com/office/drawing/2014/main" id="{820B895C-66B6-42C4-A918-A993DE6C8006}"/>
                </a:ext>
              </a:extLst>
            </p:cNvPr>
            <p:cNvSpPr/>
            <p:nvPr/>
          </p:nvSpPr>
          <p:spPr>
            <a:xfrm>
              <a:off x="3753950" y="251150"/>
              <a:ext cx="57450" cy="33050"/>
            </a:xfrm>
            <a:custGeom>
              <a:avLst/>
              <a:gdLst/>
              <a:ahLst/>
              <a:cxnLst/>
              <a:rect l="l" t="t" r="r" b="b"/>
              <a:pathLst>
                <a:path w="2298" h="1322" extrusionOk="0">
                  <a:moveTo>
                    <a:pt x="2079" y="1"/>
                  </a:moveTo>
                  <a:lnTo>
                    <a:pt x="1" y="1209"/>
                  </a:lnTo>
                  <a:cubicBezTo>
                    <a:pt x="73" y="1245"/>
                    <a:pt x="146" y="1282"/>
                    <a:pt x="219" y="1321"/>
                  </a:cubicBezTo>
                  <a:lnTo>
                    <a:pt x="2297" y="113"/>
                  </a:lnTo>
                  <a:cubicBezTo>
                    <a:pt x="2224" y="74"/>
                    <a:pt x="2151" y="37"/>
                    <a:pt x="2079" y="1"/>
                  </a:cubicBezTo>
                  <a:close/>
                </a:path>
              </a:pathLst>
            </a:custGeom>
            <a:solidFill>
              <a:srgbClr val="A57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0;p43">
              <a:extLst>
                <a:ext uri="{FF2B5EF4-FFF2-40B4-BE49-F238E27FC236}">
                  <a16:creationId xmlns:a16="http://schemas.microsoft.com/office/drawing/2014/main" id="{05C4D9D1-3EFF-4635-AFE0-AC49F70E78FA}"/>
                </a:ext>
              </a:extLst>
            </p:cNvPr>
            <p:cNvSpPr/>
            <p:nvPr/>
          </p:nvSpPr>
          <p:spPr>
            <a:xfrm>
              <a:off x="3759400" y="254000"/>
              <a:ext cx="56200" cy="32575"/>
            </a:xfrm>
            <a:custGeom>
              <a:avLst/>
              <a:gdLst/>
              <a:ahLst/>
              <a:cxnLst/>
              <a:rect l="l" t="t" r="r" b="b"/>
              <a:pathLst>
                <a:path w="2248" h="1303" extrusionOk="0">
                  <a:moveTo>
                    <a:pt x="2079" y="0"/>
                  </a:moveTo>
                  <a:lnTo>
                    <a:pt x="1" y="1207"/>
                  </a:lnTo>
                  <a:lnTo>
                    <a:pt x="1" y="1208"/>
                  </a:lnTo>
                  <a:cubicBezTo>
                    <a:pt x="57" y="1239"/>
                    <a:pt x="113" y="1270"/>
                    <a:pt x="169" y="1303"/>
                  </a:cubicBezTo>
                  <a:lnTo>
                    <a:pt x="2248" y="95"/>
                  </a:lnTo>
                  <a:cubicBezTo>
                    <a:pt x="2192" y="62"/>
                    <a:pt x="2135" y="30"/>
                    <a:pt x="2079" y="0"/>
                  </a:cubicBezTo>
                  <a:close/>
                </a:path>
              </a:pathLst>
            </a:custGeom>
            <a:solidFill>
              <a:srgbClr val="AA7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1;p43">
              <a:extLst>
                <a:ext uri="{FF2B5EF4-FFF2-40B4-BE49-F238E27FC236}">
                  <a16:creationId xmlns:a16="http://schemas.microsoft.com/office/drawing/2014/main" id="{39720456-FB56-4C7A-89D6-96F145DBC5F2}"/>
                </a:ext>
              </a:extLst>
            </p:cNvPr>
            <p:cNvSpPr/>
            <p:nvPr/>
          </p:nvSpPr>
          <p:spPr>
            <a:xfrm>
              <a:off x="3669000" y="238125"/>
              <a:ext cx="2431075" cy="4880550"/>
            </a:xfrm>
            <a:custGeom>
              <a:avLst/>
              <a:gdLst/>
              <a:ahLst/>
              <a:cxnLst/>
              <a:rect l="l" t="t" r="r" b="b"/>
              <a:pathLst>
                <a:path w="97243" h="195222" extrusionOk="0">
                  <a:moveTo>
                    <a:pt x="3478" y="1"/>
                  </a:moveTo>
                  <a:cubicBezTo>
                    <a:pt x="2958" y="1"/>
                    <a:pt x="2486" y="124"/>
                    <a:pt x="2079" y="360"/>
                  </a:cubicBezTo>
                  <a:lnTo>
                    <a:pt x="1" y="1568"/>
                  </a:lnTo>
                  <a:cubicBezTo>
                    <a:pt x="407" y="1332"/>
                    <a:pt x="880" y="1209"/>
                    <a:pt x="1400" y="1209"/>
                  </a:cubicBezTo>
                  <a:cubicBezTo>
                    <a:pt x="2119" y="1209"/>
                    <a:pt x="2929" y="1443"/>
                    <a:pt x="3785" y="1938"/>
                  </a:cubicBezTo>
                  <a:lnTo>
                    <a:pt x="89861" y="51634"/>
                  </a:lnTo>
                  <a:cubicBezTo>
                    <a:pt x="90041" y="51737"/>
                    <a:pt x="90220" y="51850"/>
                    <a:pt x="90395" y="51972"/>
                  </a:cubicBezTo>
                  <a:cubicBezTo>
                    <a:pt x="90405" y="51979"/>
                    <a:pt x="90415" y="51986"/>
                    <a:pt x="90425" y="51993"/>
                  </a:cubicBezTo>
                  <a:cubicBezTo>
                    <a:pt x="90588" y="52108"/>
                    <a:pt x="90750" y="52229"/>
                    <a:pt x="90909" y="52359"/>
                  </a:cubicBezTo>
                  <a:cubicBezTo>
                    <a:pt x="90928" y="52374"/>
                    <a:pt x="90946" y="52390"/>
                    <a:pt x="90965" y="52405"/>
                  </a:cubicBezTo>
                  <a:cubicBezTo>
                    <a:pt x="91119" y="52531"/>
                    <a:pt x="91269" y="52663"/>
                    <a:pt x="91419" y="52801"/>
                  </a:cubicBezTo>
                  <a:cubicBezTo>
                    <a:pt x="91441" y="52823"/>
                    <a:pt x="91465" y="52845"/>
                    <a:pt x="91489" y="52868"/>
                  </a:cubicBezTo>
                  <a:cubicBezTo>
                    <a:pt x="91616" y="52988"/>
                    <a:pt x="91739" y="53113"/>
                    <a:pt x="91862" y="53241"/>
                  </a:cubicBezTo>
                  <a:cubicBezTo>
                    <a:pt x="91896" y="53276"/>
                    <a:pt x="91929" y="53310"/>
                    <a:pt x="91962" y="53344"/>
                  </a:cubicBezTo>
                  <a:cubicBezTo>
                    <a:pt x="92053" y="53443"/>
                    <a:pt x="92141" y="53546"/>
                    <a:pt x="92229" y="53648"/>
                  </a:cubicBezTo>
                  <a:cubicBezTo>
                    <a:pt x="92295" y="53723"/>
                    <a:pt x="92360" y="53795"/>
                    <a:pt x="92423" y="53872"/>
                  </a:cubicBezTo>
                  <a:cubicBezTo>
                    <a:pt x="92448" y="53901"/>
                    <a:pt x="92470" y="53932"/>
                    <a:pt x="92494" y="53963"/>
                  </a:cubicBezTo>
                  <a:cubicBezTo>
                    <a:pt x="92761" y="54292"/>
                    <a:pt x="93012" y="54636"/>
                    <a:pt x="93246" y="54991"/>
                  </a:cubicBezTo>
                  <a:cubicBezTo>
                    <a:pt x="93249" y="54996"/>
                    <a:pt x="93251" y="55001"/>
                    <a:pt x="93255" y="55006"/>
                  </a:cubicBezTo>
                  <a:cubicBezTo>
                    <a:pt x="93488" y="55365"/>
                    <a:pt x="93704" y="55740"/>
                    <a:pt x="93901" y="56120"/>
                  </a:cubicBezTo>
                  <a:cubicBezTo>
                    <a:pt x="93914" y="56147"/>
                    <a:pt x="93930" y="56174"/>
                    <a:pt x="93945" y="56201"/>
                  </a:cubicBezTo>
                  <a:cubicBezTo>
                    <a:pt x="93985" y="56282"/>
                    <a:pt x="94022" y="56365"/>
                    <a:pt x="94062" y="56446"/>
                  </a:cubicBezTo>
                  <a:cubicBezTo>
                    <a:pt x="94125" y="56576"/>
                    <a:pt x="94189" y="56706"/>
                    <a:pt x="94247" y="56838"/>
                  </a:cubicBezTo>
                  <a:cubicBezTo>
                    <a:pt x="94267" y="56884"/>
                    <a:pt x="94285" y="56930"/>
                    <a:pt x="94306" y="56976"/>
                  </a:cubicBezTo>
                  <a:cubicBezTo>
                    <a:pt x="94374" y="57138"/>
                    <a:pt x="94439" y="57300"/>
                    <a:pt x="94501" y="57463"/>
                  </a:cubicBezTo>
                  <a:cubicBezTo>
                    <a:pt x="94516" y="57502"/>
                    <a:pt x="94532" y="57543"/>
                    <a:pt x="94546" y="57582"/>
                  </a:cubicBezTo>
                  <a:cubicBezTo>
                    <a:pt x="94616" y="57773"/>
                    <a:pt x="94680" y="57964"/>
                    <a:pt x="94738" y="58155"/>
                  </a:cubicBezTo>
                  <a:cubicBezTo>
                    <a:pt x="94747" y="58183"/>
                    <a:pt x="94755" y="58212"/>
                    <a:pt x="94764" y="58240"/>
                  </a:cubicBezTo>
                  <a:cubicBezTo>
                    <a:pt x="94822" y="58436"/>
                    <a:pt x="94874" y="58633"/>
                    <a:pt x="94920" y="58829"/>
                  </a:cubicBezTo>
                  <a:cubicBezTo>
                    <a:pt x="94926" y="58849"/>
                    <a:pt x="94931" y="58870"/>
                    <a:pt x="94935" y="58890"/>
                  </a:cubicBezTo>
                  <a:cubicBezTo>
                    <a:pt x="94983" y="59101"/>
                    <a:pt x="95025" y="59311"/>
                    <a:pt x="95058" y="59519"/>
                  </a:cubicBezTo>
                  <a:cubicBezTo>
                    <a:pt x="95058" y="59522"/>
                    <a:pt x="95059" y="59524"/>
                    <a:pt x="95060" y="59528"/>
                  </a:cubicBezTo>
                  <a:cubicBezTo>
                    <a:pt x="95092" y="59738"/>
                    <a:pt x="95117" y="59946"/>
                    <a:pt x="95135" y="60153"/>
                  </a:cubicBezTo>
                  <a:cubicBezTo>
                    <a:pt x="95136" y="60171"/>
                    <a:pt x="95137" y="60188"/>
                    <a:pt x="95138" y="60204"/>
                  </a:cubicBezTo>
                  <a:cubicBezTo>
                    <a:pt x="95155" y="60411"/>
                    <a:pt x="95164" y="60617"/>
                    <a:pt x="95163" y="60819"/>
                  </a:cubicBezTo>
                  <a:lnTo>
                    <a:pt x="94792" y="191810"/>
                  </a:lnTo>
                  <a:cubicBezTo>
                    <a:pt x="94788" y="193485"/>
                    <a:pt x="94197" y="194664"/>
                    <a:pt x="93244" y="195219"/>
                  </a:cubicBezTo>
                  <a:lnTo>
                    <a:pt x="93244" y="195219"/>
                  </a:lnTo>
                  <a:lnTo>
                    <a:pt x="95318" y="194013"/>
                  </a:lnTo>
                  <a:cubicBezTo>
                    <a:pt x="96274" y="193459"/>
                    <a:pt x="96866" y="192279"/>
                    <a:pt x="96871" y="190602"/>
                  </a:cubicBezTo>
                  <a:lnTo>
                    <a:pt x="97242" y="59611"/>
                  </a:lnTo>
                  <a:cubicBezTo>
                    <a:pt x="97243" y="59531"/>
                    <a:pt x="97242" y="59450"/>
                    <a:pt x="97239" y="59370"/>
                  </a:cubicBezTo>
                  <a:cubicBezTo>
                    <a:pt x="97237" y="59285"/>
                    <a:pt x="97233" y="59200"/>
                    <a:pt x="97227" y="59113"/>
                  </a:cubicBezTo>
                  <a:cubicBezTo>
                    <a:pt x="97225" y="59074"/>
                    <a:pt x="97220" y="59034"/>
                    <a:pt x="97218" y="58995"/>
                  </a:cubicBezTo>
                  <a:cubicBezTo>
                    <a:pt x="97217" y="58978"/>
                    <a:pt x="97215" y="58961"/>
                    <a:pt x="97214" y="58944"/>
                  </a:cubicBezTo>
                  <a:cubicBezTo>
                    <a:pt x="97211" y="58914"/>
                    <a:pt x="97209" y="58885"/>
                    <a:pt x="97207" y="58854"/>
                  </a:cubicBezTo>
                  <a:cubicBezTo>
                    <a:pt x="97198" y="58768"/>
                    <a:pt x="97189" y="58680"/>
                    <a:pt x="97178" y="58594"/>
                  </a:cubicBezTo>
                  <a:cubicBezTo>
                    <a:pt x="97166" y="58504"/>
                    <a:pt x="97153" y="58414"/>
                    <a:pt x="97139" y="58324"/>
                  </a:cubicBezTo>
                  <a:lnTo>
                    <a:pt x="97138" y="58318"/>
                  </a:lnTo>
                  <a:cubicBezTo>
                    <a:pt x="97138" y="58316"/>
                    <a:pt x="97137" y="58313"/>
                    <a:pt x="97137" y="58310"/>
                  </a:cubicBezTo>
                  <a:cubicBezTo>
                    <a:pt x="97122" y="58224"/>
                    <a:pt x="97109" y="58138"/>
                    <a:pt x="97092" y="58052"/>
                  </a:cubicBezTo>
                  <a:cubicBezTo>
                    <a:pt x="97074" y="57956"/>
                    <a:pt x="97054" y="57861"/>
                    <a:pt x="97033" y="57764"/>
                  </a:cubicBezTo>
                  <a:cubicBezTo>
                    <a:pt x="97027" y="57736"/>
                    <a:pt x="97020" y="57709"/>
                    <a:pt x="97013" y="57681"/>
                  </a:cubicBezTo>
                  <a:cubicBezTo>
                    <a:pt x="97009" y="57661"/>
                    <a:pt x="97003" y="57641"/>
                    <a:pt x="97000" y="57620"/>
                  </a:cubicBezTo>
                  <a:cubicBezTo>
                    <a:pt x="96988" y="57570"/>
                    <a:pt x="96976" y="57520"/>
                    <a:pt x="96964" y="57471"/>
                  </a:cubicBezTo>
                  <a:cubicBezTo>
                    <a:pt x="96938" y="57365"/>
                    <a:pt x="96910" y="57261"/>
                    <a:pt x="96880" y="57155"/>
                  </a:cubicBezTo>
                  <a:cubicBezTo>
                    <a:pt x="96868" y="57113"/>
                    <a:pt x="96855" y="57073"/>
                    <a:pt x="96843" y="57031"/>
                  </a:cubicBezTo>
                  <a:cubicBezTo>
                    <a:pt x="96835" y="57003"/>
                    <a:pt x="96826" y="56975"/>
                    <a:pt x="96817" y="56946"/>
                  </a:cubicBezTo>
                  <a:cubicBezTo>
                    <a:pt x="96804" y="56904"/>
                    <a:pt x="96792" y="56862"/>
                    <a:pt x="96780" y="56820"/>
                  </a:cubicBezTo>
                  <a:cubicBezTo>
                    <a:pt x="96741" y="56701"/>
                    <a:pt x="96702" y="56583"/>
                    <a:pt x="96659" y="56465"/>
                  </a:cubicBezTo>
                  <a:cubicBezTo>
                    <a:pt x="96648" y="56434"/>
                    <a:pt x="96636" y="56404"/>
                    <a:pt x="96624" y="56373"/>
                  </a:cubicBezTo>
                  <a:cubicBezTo>
                    <a:pt x="96611" y="56333"/>
                    <a:pt x="96595" y="56293"/>
                    <a:pt x="96580" y="56253"/>
                  </a:cubicBezTo>
                  <a:cubicBezTo>
                    <a:pt x="96555" y="56186"/>
                    <a:pt x="96531" y="56119"/>
                    <a:pt x="96504" y="56051"/>
                  </a:cubicBezTo>
                  <a:cubicBezTo>
                    <a:pt x="96466" y="55957"/>
                    <a:pt x="96424" y="55862"/>
                    <a:pt x="96384" y="55767"/>
                  </a:cubicBezTo>
                  <a:cubicBezTo>
                    <a:pt x="96364" y="55722"/>
                    <a:pt x="96346" y="55675"/>
                    <a:pt x="96325" y="55630"/>
                  </a:cubicBezTo>
                  <a:cubicBezTo>
                    <a:pt x="96318" y="55610"/>
                    <a:pt x="96310" y="55591"/>
                    <a:pt x="96302" y="55573"/>
                  </a:cubicBezTo>
                  <a:cubicBezTo>
                    <a:pt x="96251" y="55461"/>
                    <a:pt x="96195" y="55349"/>
                    <a:pt x="96141" y="55237"/>
                  </a:cubicBezTo>
                  <a:cubicBezTo>
                    <a:pt x="96102" y="55155"/>
                    <a:pt x="96065" y="55072"/>
                    <a:pt x="96023" y="54991"/>
                  </a:cubicBezTo>
                  <a:cubicBezTo>
                    <a:pt x="96019" y="54981"/>
                    <a:pt x="96014" y="54971"/>
                    <a:pt x="96009" y="54961"/>
                  </a:cubicBezTo>
                  <a:cubicBezTo>
                    <a:pt x="96000" y="54944"/>
                    <a:pt x="95988" y="54928"/>
                    <a:pt x="95980" y="54911"/>
                  </a:cubicBezTo>
                  <a:cubicBezTo>
                    <a:pt x="95784" y="54530"/>
                    <a:pt x="95568" y="54157"/>
                    <a:pt x="95334" y="53797"/>
                  </a:cubicBezTo>
                  <a:cubicBezTo>
                    <a:pt x="95331" y="53792"/>
                    <a:pt x="95327" y="53786"/>
                    <a:pt x="95325" y="53782"/>
                  </a:cubicBezTo>
                  <a:cubicBezTo>
                    <a:pt x="95091" y="53426"/>
                    <a:pt x="94841" y="53084"/>
                    <a:pt x="94573" y="52753"/>
                  </a:cubicBezTo>
                  <a:cubicBezTo>
                    <a:pt x="94558" y="52735"/>
                    <a:pt x="94546" y="52715"/>
                    <a:pt x="94532" y="52697"/>
                  </a:cubicBezTo>
                  <a:cubicBezTo>
                    <a:pt x="94523" y="52686"/>
                    <a:pt x="94511" y="52674"/>
                    <a:pt x="94502" y="52663"/>
                  </a:cubicBezTo>
                  <a:cubicBezTo>
                    <a:pt x="94438" y="52586"/>
                    <a:pt x="94372" y="52513"/>
                    <a:pt x="94307" y="52438"/>
                  </a:cubicBezTo>
                  <a:cubicBezTo>
                    <a:pt x="94235" y="52354"/>
                    <a:pt x="94164" y="52269"/>
                    <a:pt x="94090" y="52188"/>
                  </a:cubicBezTo>
                  <a:cubicBezTo>
                    <a:pt x="94074" y="52170"/>
                    <a:pt x="94057" y="52154"/>
                    <a:pt x="94040" y="52136"/>
                  </a:cubicBezTo>
                  <a:cubicBezTo>
                    <a:pt x="94008" y="52100"/>
                    <a:pt x="93974" y="52066"/>
                    <a:pt x="93940" y="52031"/>
                  </a:cubicBezTo>
                  <a:cubicBezTo>
                    <a:pt x="93877" y="51965"/>
                    <a:pt x="93813" y="51898"/>
                    <a:pt x="93750" y="51834"/>
                  </a:cubicBezTo>
                  <a:cubicBezTo>
                    <a:pt x="93690" y="51774"/>
                    <a:pt x="93629" y="51717"/>
                    <a:pt x="93567" y="51658"/>
                  </a:cubicBezTo>
                  <a:cubicBezTo>
                    <a:pt x="93543" y="51637"/>
                    <a:pt x="93521" y="51613"/>
                    <a:pt x="93497" y="51592"/>
                  </a:cubicBezTo>
                  <a:cubicBezTo>
                    <a:pt x="93482" y="51578"/>
                    <a:pt x="93467" y="51563"/>
                    <a:pt x="93451" y="51549"/>
                  </a:cubicBezTo>
                  <a:cubicBezTo>
                    <a:pt x="93361" y="51465"/>
                    <a:pt x="93269" y="51383"/>
                    <a:pt x="93176" y="51304"/>
                  </a:cubicBezTo>
                  <a:cubicBezTo>
                    <a:pt x="93132" y="51267"/>
                    <a:pt x="93087" y="51232"/>
                    <a:pt x="93043" y="51196"/>
                  </a:cubicBezTo>
                  <a:cubicBezTo>
                    <a:pt x="93025" y="51181"/>
                    <a:pt x="93006" y="51165"/>
                    <a:pt x="92987" y="51150"/>
                  </a:cubicBezTo>
                  <a:cubicBezTo>
                    <a:pt x="92966" y="51132"/>
                    <a:pt x="92945" y="51114"/>
                    <a:pt x="92924" y="51097"/>
                  </a:cubicBezTo>
                  <a:cubicBezTo>
                    <a:pt x="92843" y="51034"/>
                    <a:pt x="92762" y="50971"/>
                    <a:pt x="92681" y="50912"/>
                  </a:cubicBezTo>
                  <a:cubicBezTo>
                    <a:pt x="92622" y="50868"/>
                    <a:pt x="92563" y="50828"/>
                    <a:pt x="92504" y="50785"/>
                  </a:cubicBezTo>
                  <a:cubicBezTo>
                    <a:pt x="92494" y="50778"/>
                    <a:pt x="92483" y="50771"/>
                    <a:pt x="92473" y="50764"/>
                  </a:cubicBezTo>
                  <a:cubicBezTo>
                    <a:pt x="92463" y="50756"/>
                    <a:pt x="92455" y="50750"/>
                    <a:pt x="92445" y="50744"/>
                  </a:cubicBezTo>
                  <a:cubicBezTo>
                    <a:pt x="92371" y="50693"/>
                    <a:pt x="92295" y="50642"/>
                    <a:pt x="92218" y="50594"/>
                  </a:cubicBezTo>
                  <a:cubicBezTo>
                    <a:pt x="92143" y="50545"/>
                    <a:pt x="92068" y="50499"/>
                    <a:pt x="91992" y="50456"/>
                  </a:cubicBezTo>
                  <a:cubicBezTo>
                    <a:pt x="91975" y="50445"/>
                    <a:pt x="91957" y="50435"/>
                    <a:pt x="91941" y="50425"/>
                  </a:cubicBezTo>
                  <a:lnTo>
                    <a:pt x="5864" y="730"/>
                  </a:lnTo>
                  <a:cubicBezTo>
                    <a:pt x="5007" y="235"/>
                    <a:pt x="4196" y="1"/>
                    <a:pt x="3478" y="1"/>
                  </a:cubicBezTo>
                  <a:close/>
                  <a:moveTo>
                    <a:pt x="93244" y="195219"/>
                  </a:moveTo>
                  <a:lnTo>
                    <a:pt x="93240" y="195222"/>
                  </a:lnTo>
                  <a:cubicBezTo>
                    <a:pt x="93241" y="195221"/>
                    <a:pt x="93243" y="195220"/>
                    <a:pt x="93244" y="1952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2;p43">
              <a:extLst>
                <a:ext uri="{FF2B5EF4-FFF2-40B4-BE49-F238E27FC236}">
                  <a16:creationId xmlns:a16="http://schemas.microsoft.com/office/drawing/2014/main" id="{EEB6EE85-158F-430E-BDBB-D8F7AF49F1BB}"/>
                </a:ext>
              </a:extLst>
            </p:cNvPr>
            <p:cNvSpPr/>
            <p:nvPr/>
          </p:nvSpPr>
          <p:spPr>
            <a:xfrm>
              <a:off x="3620675" y="268300"/>
              <a:ext cx="2427700" cy="4859350"/>
            </a:xfrm>
            <a:custGeom>
              <a:avLst/>
              <a:gdLst/>
              <a:ahLst/>
              <a:cxnLst/>
              <a:rect l="l" t="t" r="r" b="b"/>
              <a:pathLst>
                <a:path w="97108" h="194374" extrusionOk="0">
                  <a:moveTo>
                    <a:pt x="3333" y="1"/>
                  </a:moveTo>
                  <a:cubicBezTo>
                    <a:pt x="1589" y="1"/>
                    <a:pt x="388" y="1382"/>
                    <a:pt x="381" y="3771"/>
                  </a:cubicBezTo>
                  <a:lnTo>
                    <a:pt x="10" y="134763"/>
                  </a:lnTo>
                  <a:cubicBezTo>
                    <a:pt x="0" y="138138"/>
                    <a:pt x="2377" y="142253"/>
                    <a:pt x="5313" y="143948"/>
                  </a:cubicBezTo>
                  <a:lnTo>
                    <a:pt x="91388" y="193644"/>
                  </a:lnTo>
                  <a:cubicBezTo>
                    <a:pt x="92245" y="194139"/>
                    <a:pt x="93056" y="194373"/>
                    <a:pt x="93775" y="194373"/>
                  </a:cubicBezTo>
                  <a:cubicBezTo>
                    <a:pt x="95518" y="194373"/>
                    <a:pt x="96719" y="192992"/>
                    <a:pt x="96726" y="190602"/>
                  </a:cubicBezTo>
                  <a:lnTo>
                    <a:pt x="97097" y="59610"/>
                  </a:lnTo>
                  <a:cubicBezTo>
                    <a:pt x="97107" y="56236"/>
                    <a:pt x="94731" y="52122"/>
                    <a:pt x="91794" y="50425"/>
                  </a:cubicBezTo>
                  <a:lnTo>
                    <a:pt x="5718" y="730"/>
                  </a:lnTo>
                  <a:cubicBezTo>
                    <a:pt x="4862" y="235"/>
                    <a:pt x="4051" y="1"/>
                    <a:pt x="3333" y="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3;p43">
              <a:extLst>
                <a:ext uri="{FF2B5EF4-FFF2-40B4-BE49-F238E27FC236}">
                  <a16:creationId xmlns:a16="http://schemas.microsoft.com/office/drawing/2014/main" id="{8FB8E16F-5C81-4ABD-B686-CDB97AE1183C}"/>
                </a:ext>
              </a:extLst>
            </p:cNvPr>
            <p:cNvSpPr/>
            <p:nvPr/>
          </p:nvSpPr>
          <p:spPr>
            <a:xfrm>
              <a:off x="3814475" y="650000"/>
              <a:ext cx="2092050" cy="4183750"/>
            </a:xfrm>
            <a:custGeom>
              <a:avLst/>
              <a:gdLst/>
              <a:ahLst/>
              <a:cxnLst/>
              <a:rect l="l" t="t" r="r" b="b"/>
              <a:pathLst>
                <a:path w="83682" h="167350" extrusionOk="0">
                  <a:moveTo>
                    <a:pt x="338" y="0"/>
                  </a:moveTo>
                  <a:lnTo>
                    <a:pt x="1" y="119232"/>
                  </a:lnTo>
                  <a:lnTo>
                    <a:pt x="83342" y="167350"/>
                  </a:lnTo>
                  <a:lnTo>
                    <a:pt x="83681" y="48118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4;p43">
              <a:extLst>
                <a:ext uri="{FF2B5EF4-FFF2-40B4-BE49-F238E27FC236}">
                  <a16:creationId xmlns:a16="http://schemas.microsoft.com/office/drawing/2014/main" id="{04DFB6F0-161A-40BC-A058-8018185C6DEA}"/>
                </a:ext>
              </a:extLst>
            </p:cNvPr>
            <p:cNvSpPr/>
            <p:nvPr/>
          </p:nvSpPr>
          <p:spPr>
            <a:xfrm>
              <a:off x="2707675" y="668274"/>
              <a:ext cx="3198849" cy="4826275"/>
            </a:xfrm>
            <a:custGeom>
              <a:avLst/>
              <a:gdLst/>
              <a:ahLst/>
              <a:cxnLst/>
              <a:rect l="l" t="t" r="r" b="b"/>
              <a:pathLst>
                <a:path w="127954" h="193051" extrusionOk="0">
                  <a:moveTo>
                    <a:pt x="44610" y="0"/>
                  </a:moveTo>
                  <a:lnTo>
                    <a:pt x="44418" y="68041"/>
                  </a:lnTo>
                  <a:cubicBezTo>
                    <a:pt x="44328" y="99743"/>
                    <a:pt x="27419" y="129016"/>
                    <a:pt x="1" y="144932"/>
                  </a:cubicBezTo>
                  <a:lnTo>
                    <a:pt x="83342" y="193050"/>
                  </a:lnTo>
                  <a:cubicBezTo>
                    <a:pt x="110760" y="177134"/>
                    <a:pt x="127670" y="147861"/>
                    <a:pt x="127760" y="116159"/>
                  </a:cubicBezTo>
                  <a:lnTo>
                    <a:pt x="127953" y="48118"/>
                  </a:lnTo>
                  <a:lnTo>
                    <a:pt x="44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225;p43">
              <a:extLst>
                <a:ext uri="{FF2B5EF4-FFF2-40B4-BE49-F238E27FC236}">
                  <a16:creationId xmlns:a16="http://schemas.microsoft.com/office/drawing/2014/main" id="{652ADCE7-B58F-4532-9277-1923C053CB2A}"/>
                </a:ext>
              </a:extLst>
            </p:cNvPr>
            <p:cNvSpPr/>
            <p:nvPr/>
          </p:nvSpPr>
          <p:spPr>
            <a:xfrm>
              <a:off x="4192175" y="767600"/>
              <a:ext cx="1336650" cy="1013200"/>
            </a:xfrm>
            <a:custGeom>
              <a:avLst/>
              <a:gdLst/>
              <a:ahLst/>
              <a:cxnLst/>
              <a:rect l="l" t="t" r="r" b="b"/>
              <a:pathLst>
                <a:path w="53466" h="40528" extrusionOk="0">
                  <a:moveTo>
                    <a:pt x="2016" y="1617"/>
                  </a:moveTo>
                  <a:cubicBezTo>
                    <a:pt x="2197" y="1617"/>
                    <a:pt x="2400" y="1676"/>
                    <a:pt x="2616" y="1800"/>
                  </a:cubicBezTo>
                  <a:lnTo>
                    <a:pt x="50877" y="29664"/>
                  </a:lnTo>
                  <a:cubicBezTo>
                    <a:pt x="51612" y="30088"/>
                    <a:pt x="52208" y="31122"/>
                    <a:pt x="52206" y="31965"/>
                  </a:cubicBezTo>
                  <a:lnTo>
                    <a:pt x="52189" y="37971"/>
                  </a:lnTo>
                  <a:lnTo>
                    <a:pt x="52190" y="37971"/>
                  </a:lnTo>
                  <a:cubicBezTo>
                    <a:pt x="52189" y="38569"/>
                    <a:pt x="51886" y="38915"/>
                    <a:pt x="51449" y="38915"/>
                  </a:cubicBezTo>
                  <a:cubicBezTo>
                    <a:pt x="51269" y="38915"/>
                    <a:pt x="51066" y="38857"/>
                    <a:pt x="50852" y="38733"/>
                  </a:cubicBezTo>
                  <a:lnTo>
                    <a:pt x="2591" y="10869"/>
                  </a:lnTo>
                  <a:cubicBezTo>
                    <a:pt x="1853" y="10443"/>
                    <a:pt x="1256" y="9409"/>
                    <a:pt x="1258" y="8566"/>
                  </a:cubicBezTo>
                  <a:lnTo>
                    <a:pt x="1275" y="2560"/>
                  </a:lnTo>
                  <a:cubicBezTo>
                    <a:pt x="1277" y="1962"/>
                    <a:pt x="1579" y="1617"/>
                    <a:pt x="2016" y="1617"/>
                  </a:cubicBezTo>
                  <a:close/>
                  <a:moveTo>
                    <a:pt x="1459" y="1"/>
                  </a:moveTo>
                  <a:cubicBezTo>
                    <a:pt x="610" y="1"/>
                    <a:pt x="25" y="674"/>
                    <a:pt x="22" y="1836"/>
                  </a:cubicBezTo>
                  <a:lnTo>
                    <a:pt x="5" y="7842"/>
                  </a:lnTo>
                  <a:cubicBezTo>
                    <a:pt x="0" y="9482"/>
                    <a:pt x="1156" y="11484"/>
                    <a:pt x="2587" y="12310"/>
                  </a:cubicBezTo>
                  <a:lnTo>
                    <a:pt x="50849" y="40173"/>
                  </a:lnTo>
                  <a:cubicBezTo>
                    <a:pt x="51265" y="40414"/>
                    <a:pt x="51659" y="40528"/>
                    <a:pt x="52008" y="40528"/>
                  </a:cubicBezTo>
                  <a:cubicBezTo>
                    <a:pt x="52856" y="40528"/>
                    <a:pt x="53440" y="39856"/>
                    <a:pt x="53443" y="38695"/>
                  </a:cubicBezTo>
                  <a:lnTo>
                    <a:pt x="53460" y="32689"/>
                  </a:lnTo>
                  <a:cubicBezTo>
                    <a:pt x="53466" y="31050"/>
                    <a:pt x="52309" y="29044"/>
                    <a:pt x="50883" y="28220"/>
                  </a:cubicBezTo>
                  <a:lnTo>
                    <a:pt x="2620" y="356"/>
                  </a:lnTo>
                  <a:cubicBezTo>
                    <a:pt x="2203" y="115"/>
                    <a:pt x="1809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6;p43">
              <a:extLst>
                <a:ext uri="{FF2B5EF4-FFF2-40B4-BE49-F238E27FC236}">
                  <a16:creationId xmlns:a16="http://schemas.microsoft.com/office/drawing/2014/main" id="{244AF803-5BC1-46D6-B905-008C8EA1D0D2}"/>
                </a:ext>
              </a:extLst>
            </p:cNvPr>
            <p:cNvSpPr/>
            <p:nvPr/>
          </p:nvSpPr>
          <p:spPr>
            <a:xfrm>
              <a:off x="4335150" y="765650"/>
              <a:ext cx="1050675" cy="709000"/>
            </a:xfrm>
            <a:custGeom>
              <a:avLst/>
              <a:gdLst/>
              <a:ahLst/>
              <a:cxnLst/>
              <a:rect l="l" t="t" r="r" b="b"/>
              <a:pathLst>
                <a:path w="42027" h="28360" extrusionOk="0">
                  <a:moveTo>
                    <a:pt x="1611" y="0"/>
                  </a:moveTo>
                  <a:cubicBezTo>
                    <a:pt x="662" y="0"/>
                    <a:pt x="10" y="752"/>
                    <a:pt x="6" y="2053"/>
                  </a:cubicBezTo>
                  <a:cubicBezTo>
                    <a:pt x="0" y="3887"/>
                    <a:pt x="1292" y="6124"/>
                    <a:pt x="2891" y="7048"/>
                  </a:cubicBezTo>
                  <a:lnTo>
                    <a:pt x="39116" y="27962"/>
                  </a:lnTo>
                  <a:cubicBezTo>
                    <a:pt x="39584" y="28232"/>
                    <a:pt x="40026" y="28360"/>
                    <a:pt x="40417" y="28360"/>
                  </a:cubicBezTo>
                  <a:cubicBezTo>
                    <a:pt x="41366" y="28360"/>
                    <a:pt x="42018" y="27609"/>
                    <a:pt x="42021" y="26311"/>
                  </a:cubicBezTo>
                  <a:cubicBezTo>
                    <a:pt x="42027" y="24472"/>
                    <a:pt x="40736" y="22236"/>
                    <a:pt x="39136" y="21312"/>
                  </a:cubicBezTo>
                  <a:lnTo>
                    <a:pt x="2911" y="398"/>
                  </a:lnTo>
                  <a:cubicBezTo>
                    <a:pt x="2443" y="128"/>
                    <a:pt x="2002" y="0"/>
                    <a:pt x="1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42;p43">
              <a:extLst>
                <a:ext uri="{FF2B5EF4-FFF2-40B4-BE49-F238E27FC236}">
                  <a16:creationId xmlns:a16="http://schemas.microsoft.com/office/drawing/2014/main" id="{16DC0B6B-60DB-4823-8AC7-82082917F2BA}"/>
                </a:ext>
              </a:extLst>
            </p:cNvPr>
            <p:cNvSpPr/>
            <p:nvPr/>
          </p:nvSpPr>
          <p:spPr>
            <a:xfrm>
              <a:off x="4598325" y="3761825"/>
              <a:ext cx="108125" cy="139925"/>
            </a:xfrm>
            <a:custGeom>
              <a:avLst/>
              <a:gdLst/>
              <a:ahLst/>
              <a:cxnLst/>
              <a:rect l="l" t="t" r="r" b="b"/>
              <a:pathLst>
                <a:path w="4325" h="5597" extrusionOk="0">
                  <a:moveTo>
                    <a:pt x="9" y="1"/>
                  </a:moveTo>
                  <a:lnTo>
                    <a:pt x="0" y="3105"/>
                  </a:lnTo>
                  <a:lnTo>
                    <a:pt x="4315" y="5596"/>
                  </a:lnTo>
                  <a:lnTo>
                    <a:pt x="4324" y="249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43;p43">
              <a:extLst>
                <a:ext uri="{FF2B5EF4-FFF2-40B4-BE49-F238E27FC236}">
                  <a16:creationId xmlns:a16="http://schemas.microsoft.com/office/drawing/2014/main" id="{BC580A0A-666D-4BA9-BED4-1F2F26D9C03B}"/>
                </a:ext>
              </a:extLst>
            </p:cNvPr>
            <p:cNvSpPr/>
            <p:nvPr/>
          </p:nvSpPr>
          <p:spPr>
            <a:xfrm>
              <a:off x="4508750" y="3539325"/>
              <a:ext cx="288250" cy="243750"/>
            </a:xfrm>
            <a:custGeom>
              <a:avLst/>
              <a:gdLst/>
              <a:ahLst/>
              <a:cxnLst/>
              <a:rect l="l" t="t" r="r" b="b"/>
              <a:pathLst>
                <a:path w="11530" h="9750" extrusionOk="0">
                  <a:moveTo>
                    <a:pt x="9" y="1"/>
                  </a:moveTo>
                  <a:lnTo>
                    <a:pt x="1" y="3098"/>
                  </a:lnTo>
                  <a:lnTo>
                    <a:pt x="11521" y="9749"/>
                  </a:lnTo>
                  <a:lnTo>
                    <a:pt x="11529" y="665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44;p43">
              <a:extLst>
                <a:ext uri="{FF2B5EF4-FFF2-40B4-BE49-F238E27FC236}">
                  <a16:creationId xmlns:a16="http://schemas.microsoft.com/office/drawing/2014/main" id="{8774326D-CEBC-424A-8793-AA164EDBCF58}"/>
                </a:ext>
              </a:extLst>
            </p:cNvPr>
            <p:cNvSpPr/>
            <p:nvPr/>
          </p:nvSpPr>
          <p:spPr>
            <a:xfrm>
              <a:off x="4762425" y="3856575"/>
              <a:ext cx="342350" cy="275150"/>
            </a:xfrm>
            <a:custGeom>
              <a:avLst/>
              <a:gdLst/>
              <a:ahLst/>
              <a:cxnLst/>
              <a:rect l="l" t="t" r="r" b="b"/>
              <a:pathLst>
                <a:path w="13694" h="11006" extrusionOk="0">
                  <a:moveTo>
                    <a:pt x="10" y="0"/>
                  </a:moveTo>
                  <a:lnTo>
                    <a:pt x="1" y="3105"/>
                  </a:lnTo>
                  <a:lnTo>
                    <a:pt x="13685" y="11006"/>
                  </a:lnTo>
                  <a:lnTo>
                    <a:pt x="13694" y="790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45;p43">
              <a:extLst>
                <a:ext uri="{FF2B5EF4-FFF2-40B4-BE49-F238E27FC236}">
                  <a16:creationId xmlns:a16="http://schemas.microsoft.com/office/drawing/2014/main" id="{8FE70F76-EB2F-452F-8E85-138AF001AEBD}"/>
                </a:ext>
              </a:extLst>
            </p:cNvPr>
            <p:cNvSpPr/>
            <p:nvPr/>
          </p:nvSpPr>
          <p:spPr>
            <a:xfrm>
              <a:off x="4852975" y="3738050"/>
              <a:ext cx="252300" cy="223000"/>
            </a:xfrm>
            <a:custGeom>
              <a:avLst/>
              <a:gdLst/>
              <a:ahLst/>
              <a:cxnLst/>
              <a:rect l="l" t="t" r="r" b="b"/>
              <a:pathLst>
                <a:path w="10092" h="8920" extrusionOk="0">
                  <a:moveTo>
                    <a:pt x="9" y="1"/>
                  </a:moveTo>
                  <a:lnTo>
                    <a:pt x="0" y="3099"/>
                  </a:lnTo>
                  <a:lnTo>
                    <a:pt x="10082" y="8919"/>
                  </a:lnTo>
                  <a:lnTo>
                    <a:pt x="10091" y="582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5B9A085-2F43-43CB-949C-1CC5CBCD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2065" y="527866"/>
            <a:ext cx="3986323" cy="2102526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C967998E-99D4-4CF7-9159-A3E5AFAB40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03697" y="2883199"/>
            <a:ext cx="4084678" cy="21579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2CBC5F-6BDE-4543-A59C-1E42D1F559E2}"/>
              </a:ext>
            </a:extLst>
          </p:cNvPr>
          <p:cNvSpPr txBox="1"/>
          <p:nvPr/>
        </p:nvSpPr>
        <p:spPr>
          <a:xfrm>
            <a:off x="6743471" y="1948337"/>
            <a:ext cx="211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Overpass" panose="020B0604020202020204" charset="0"/>
              </a:rPr>
              <a:t>ACCURACY:84.68%</a:t>
            </a:r>
          </a:p>
          <a:p>
            <a:endParaRPr lang="en-US" sz="1600" dirty="0">
              <a:solidFill>
                <a:schemeClr val="accent2"/>
              </a:solidFill>
              <a:latin typeface="Overpass" panose="020B0604020202020204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Overpass" panose="020B0604020202020204" charset="0"/>
              </a:rPr>
              <a:t>PRECISON : 15.20%</a:t>
            </a:r>
          </a:p>
          <a:p>
            <a:endParaRPr lang="en-US" sz="1600" dirty="0">
              <a:solidFill>
                <a:schemeClr val="accent2"/>
              </a:solidFill>
              <a:latin typeface="Overpass" panose="020B0604020202020204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Overpass" panose="020B0604020202020204" charset="0"/>
              </a:rPr>
              <a:t>RECALL : 50%</a:t>
            </a:r>
            <a:endParaRPr lang="en-US" dirty="0">
              <a:solidFill>
                <a:schemeClr val="accent2"/>
              </a:solidFill>
              <a:latin typeface="Overpas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1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0"/>
          <p:cNvSpPr txBox="1">
            <a:spLocks noGrp="1"/>
          </p:cNvSpPr>
          <p:nvPr>
            <p:ph type="ctrTitle"/>
          </p:nvPr>
        </p:nvSpPr>
        <p:spPr>
          <a:xfrm>
            <a:off x="4462585" y="10453"/>
            <a:ext cx="4344187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3.MODEL – CLUSTER ANALYSIS 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9" name="Google Shape;380;p35">
            <a:extLst>
              <a:ext uri="{FF2B5EF4-FFF2-40B4-BE49-F238E27FC236}">
                <a16:creationId xmlns:a16="http://schemas.microsoft.com/office/drawing/2014/main" id="{7E26E30C-C7B9-4473-94E6-65996B47E6C1}"/>
              </a:ext>
            </a:extLst>
          </p:cNvPr>
          <p:cNvSpPr/>
          <p:nvPr/>
        </p:nvSpPr>
        <p:spPr>
          <a:xfrm rot="3045261">
            <a:off x="314406" y="4357626"/>
            <a:ext cx="402815" cy="768366"/>
          </a:xfrm>
          <a:custGeom>
            <a:avLst/>
            <a:gdLst/>
            <a:ahLst/>
            <a:cxnLst/>
            <a:rect l="l" t="t" r="r" b="b"/>
            <a:pathLst>
              <a:path w="165483" h="208785" extrusionOk="0">
                <a:moveTo>
                  <a:pt x="60899" y="32745"/>
                </a:moveTo>
                <a:cubicBezTo>
                  <a:pt x="63730" y="32745"/>
                  <a:pt x="65948" y="35040"/>
                  <a:pt x="65948" y="37794"/>
                </a:cubicBezTo>
                <a:cubicBezTo>
                  <a:pt x="65948" y="40625"/>
                  <a:pt x="63730" y="42920"/>
                  <a:pt x="60899" y="42920"/>
                </a:cubicBezTo>
                <a:lnTo>
                  <a:pt x="48505" y="42920"/>
                </a:lnTo>
                <a:lnTo>
                  <a:pt x="48505" y="32745"/>
                </a:lnTo>
                <a:close/>
                <a:moveTo>
                  <a:pt x="116978" y="32745"/>
                </a:moveTo>
                <a:lnTo>
                  <a:pt x="116978" y="42920"/>
                </a:lnTo>
                <a:lnTo>
                  <a:pt x="104584" y="42920"/>
                </a:lnTo>
                <a:cubicBezTo>
                  <a:pt x="101753" y="42920"/>
                  <a:pt x="99535" y="40625"/>
                  <a:pt x="99535" y="37794"/>
                </a:cubicBezTo>
                <a:cubicBezTo>
                  <a:pt x="99535" y="35040"/>
                  <a:pt x="101753" y="32745"/>
                  <a:pt x="104584" y="32745"/>
                </a:cubicBezTo>
                <a:close/>
                <a:moveTo>
                  <a:pt x="33892" y="23181"/>
                </a:moveTo>
                <a:cubicBezTo>
                  <a:pt x="25783" y="23181"/>
                  <a:pt x="19280" y="29761"/>
                  <a:pt x="19280" y="37794"/>
                </a:cubicBezTo>
                <a:cubicBezTo>
                  <a:pt x="19280" y="45904"/>
                  <a:pt x="25783" y="52483"/>
                  <a:pt x="33892" y="52483"/>
                </a:cubicBezTo>
                <a:lnTo>
                  <a:pt x="60899" y="52483"/>
                </a:lnTo>
                <a:cubicBezTo>
                  <a:pt x="69009" y="52483"/>
                  <a:pt x="75512" y="45904"/>
                  <a:pt x="75512" y="37794"/>
                </a:cubicBezTo>
                <a:cubicBezTo>
                  <a:pt x="75512" y="29761"/>
                  <a:pt x="69009" y="23181"/>
                  <a:pt x="60899" y="23181"/>
                </a:cubicBezTo>
                <a:close/>
                <a:moveTo>
                  <a:pt x="104584" y="23181"/>
                </a:moveTo>
                <a:cubicBezTo>
                  <a:pt x="96551" y="23181"/>
                  <a:pt x="89971" y="29761"/>
                  <a:pt x="89971" y="37794"/>
                </a:cubicBezTo>
                <a:cubicBezTo>
                  <a:pt x="89971" y="45904"/>
                  <a:pt x="96551" y="52483"/>
                  <a:pt x="104584" y="52483"/>
                </a:cubicBezTo>
                <a:lnTo>
                  <a:pt x="131667" y="52483"/>
                </a:lnTo>
                <a:cubicBezTo>
                  <a:pt x="139700" y="52483"/>
                  <a:pt x="146280" y="45904"/>
                  <a:pt x="146280" y="37794"/>
                </a:cubicBezTo>
                <a:cubicBezTo>
                  <a:pt x="146280" y="29761"/>
                  <a:pt x="139700" y="23181"/>
                  <a:pt x="131667" y="23181"/>
                </a:cubicBezTo>
                <a:close/>
                <a:moveTo>
                  <a:pt x="60899" y="77118"/>
                </a:moveTo>
                <a:cubicBezTo>
                  <a:pt x="63730" y="77118"/>
                  <a:pt x="65948" y="79413"/>
                  <a:pt x="65948" y="82244"/>
                </a:cubicBezTo>
                <a:cubicBezTo>
                  <a:pt x="65948" y="84998"/>
                  <a:pt x="63730" y="87293"/>
                  <a:pt x="60899" y="87293"/>
                </a:cubicBezTo>
                <a:lnTo>
                  <a:pt x="48505" y="87293"/>
                </a:lnTo>
                <a:lnTo>
                  <a:pt x="48505" y="77118"/>
                </a:lnTo>
                <a:close/>
                <a:moveTo>
                  <a:pt x="116978" y="77118"/>
                </a:moveTo>
                <a:lnTo>
                  <a:pt x="116978" y="87293"/>
                </a:lnTo>
                <a:lnTo>
                  <a:pt x="104584" y="87293"/>
                </a:lnTo>
                <a:cubicBezTo>
                  <a:pt x="101753" y="87293"/>
                  <a:pt x="99535" y="84998"/>
                  <a:pt x="99535" y="82244"/>
                </a:cubicBezTo>
                <a:cubicBezTo>
                  <a:pt x="99535" y="79413"/>
                  <a:pt x="101753" y="77118"/>
                  <a:pt x="104584" y="77118"/>
                </a:cubicBezTo>
                <a:close/>
                <a:moveTo>
                  <a:pt x="33892" y="67555"/>
                </a:moveTo>
                <a:cubicBezTo>
                  <a:pt x="25783" y="67555"/>
                  <a:pt x="19280" y="74134"/>
                  <a:pt x="19280" y="82244"/>
                </a:cubicBezTo>
                <a:cubicBezTo>
                  <a:pt x="19280" y="90277"/>
                  <a:pt x="25783" y="96857"/>
                  <a:pt x="33892" y="96857"/>
                </a:cubicBezTo>
                <a:lnTo>
                  <a:pt x="60899" y="96857"/>
                </a:lnTo>
                <a:cubicBezTo>
                  <a:pt x="69009" y="96857"/>
                  <a:pt x="75512" y="90277"/>
                  <a:pt x="75512" y="82244"/>
                </a:cubicBezTo>
                <a:cubicBezTo>
                  <a:pt x="75512" y="74134"/>
                  <a:pt x="69009" y="67555"/>
                  <a:pt x="60899" y="67555"/>
                </a:cubicBezTo>
                <a:close/>
                <a:moveTo>
                  <a:pt x="104584" y="67555"/>
                </a:moveTo>
                <a:cubicBezTo>
                  <a:pt x="96551" y="67555"/>
                  <a:pt x="89971" y="74134"/>
                  <a:pt x="89971" y="82244"/>
                </a:cubicBezTo>
                <a:cubicBezTo>
                  <a:pt x="89971" y="90277"/>
                  <a:pt x="96551" y="96857"/>
                  <a:pt x="104584" y="96857"/>
                </a:cubicBezTo>
                <a:lnTo>
                  <a:pt x="131667" y="96857"/>
                </a:lnTo>
                <a:cubicBezTo>
                  <a:pt x="139700" y="96857"/>
                  <a:pt x="146280" y="90277"/>
                  <a:pt x="146280" y="82244"/>
                </a:cubicBezTo>
                <a:cubicBezTo>
                  <a:pt x="146280" y="74134"/>
                  <a:pt x="139700" y="67555"/>
                  <a:pt x="131667" y="67555"/>
                </a:cubicBezTo>
                <a:close/>
                <a:moveTo>
                  <a:pt x="60899" y="121568"/>
                </a:moveTo>
                <a:cubicBezTo>
                  <a:pt x="63730" y="121568"/>
                  <a:pt x="65948" y="123787"/>
                  <a:pt x="65948" y="126617"/>
                </a:cubicBezTo>
                <a:cubicBezTo>
                  <a:pt x="65948" y="129372"/>
                  <a:pt x="63730" y="131667"/>
                  <a:pt x="60899" y="131667"/>
                </a:cubicBezTo>
                <a:lnTo>
                  <a:pt x="48505" y="131667"/>
                </a:lnTo>
                <a:lnTo>
                  <a:pt x="48505" y="121568"/>
                </a:lnTo>
                <a:close/>
                <a:moveTo>
                  <a:pt x="116978" y="121568"/>
                </a:moveTo>
                <a:lnTo>
                  <a:pt x="116978" y="131667"/>
                </a:lnTo>
                <a:lnTo>
                  <a:pt x="104584" y="131667"/>
                </a:lnTo>
                <a:cubicBezTo>
                  <a:pt x="101753" y="131667"/>
                  <a:pt x="99535" y="129372"/>
                  <a:pt x="99535" y="126617"/>
                </a:cubicBezTo>
                <a:cubicBezTo>
                  <a:pt x="99535" y="123787"/>
                  <a:pt x="101753" y="121568"/>
                  <a:pt x="104584" y="121568"/>
                </a:cubicBezTo>
                <a:close/>
                <a:moveTo>
                  <a:pt x="33892" y="112005"/>
                </a:moveTo>
                <a:cubicBezTo>
                  <a:pt x="25783" y="112005"/>
                  <a:pt x="19280" y="118508"/>
                  <a:pt x="19280" y="126617"/>
                </a:cubicBezTo>
                <a:cubicBezTo>
                  <a:pt x="19280" y="134651"/>
                  <a:pt x="25783" y="141230"/>
                  <a:pt x="33892" y="141230"/>
                </a:cubicBezTo>
                <a:lnTo>
                  <a:pt x="60899" y="141230"/>
                </a:lnTo>
                <a:cubicBezTo>
                  <a:pt x="69009" y="141230"/>
                  <a:pt x="75512" y="134651"/>
                  <a:pt x="75512" y="126617"/>
                </a:cubicBezTo>
                <a:cubicBezTo>
                  <a:pt x="75512" y="118508"/>
                  <a:pt x="69009" y="112005"/>
                  <a:pt x="60899" y="112005"/>
                </a:cubicBezTo>
                <a:close/>
                <a:moveTo>
                  <a:pt x="104584" y="112005"/>
                </a:moveTo>
                <a:cubicBezTo>
                  <a:pt x="96551" y="112005"/>
                  <a:pt x="89971" y="118508"/>
                  <a:pt x="89971" y="126617"/>
                </a:cubicBezTo>
                <a:cubicBezTo>
                  <a:pt x="89971" y="134651"/>
                  <a:pt x="96551" y="141230"/>
                  <a:pt x="104584" y="141230"/>
                </a:cubicBezTo>
                <a:lnTo>
                  <a:pt x="131667" y="141230"/>
                </a:lnTo>
                <a:cubicBezTo>
                  <a:pt x="139700" y="141230"/>
                  <a:pt x="146280" y="134651"/>
                  <a:pt x="146280" y="126617"/>
                </a:cubicBezTo>
                <a:cubicBezTo>
                  <a:pt x="146280" y="118508"/>
                  <a:pt x="139700" y="112005"/>
                  <a:pt x="131667" y="112005"/>
                </a:cubicBezTo>
                <a:close/>
                <a:moveTo>
                  <a:pt x="60899" y="165942"/>
                </a:moveTo>
                <a:cubicBezTo>
                  <a:pt x="63730" y="165942"/>
                  <a:pt x="65948" y="168160"/>
                  <a:pt x="65948" y="170991"/>
                </a:cubicBezTo>
                <a:cubicBezTo>
                  <a:pt x="65948" y="173745"/>
                  <a:pt x="63730" y="176040"/>
                  <a:pt x="60899" y="176040"/>
                </a:cubicBezTo>
                <a:lnTo>
                  <a:pt x="48505" y="176040"/>
                </a:lnTo>
                <a:lnTo>
                  <a:pt x="48505" y="165942"/>
                </a:lnTo>
                <a:close/>
                <a:moveTo>
                  <a:pt x="116978" y="165942"/>
                </a:moveTo>
                <a:lnTo>
                  <a:pt x="116978" y="176040"/>
                </a:lnTo>
                <a:lnTo>
                  <a:pt x="104584" y="176040"/>
                </a:lnTo>
                <a:cubicBezTo>
                  <a:pt x="101753" y="176040"/>
                  <a:pt x="99535" y="173745"/>
                  <a:pt x="99535" y="170991"/>
                </a:cubicBezTo>
                <a:cubicBezTo>
                  <a:pt x="99535" y="168160"/>
                  <a:pt x="101753" y="165942"/>
                  <a:pt x="104584" y="165942"/>
                </a:cubicBezTo>
                <a:close/>
                <a:moveTo>
                  <a:pt x="33892" y="156378"/>
                </a:moveTo>
                <a:cubicBezTo>
                  <a:pt x="25783" y="156378"/>
                  <a:pt x="19280" y="162881"/>
                  <a:pt x="19280" y="170991"/>
                </a:cubicBezTo>
                <a:cubicBezTo>
                  <a:pt x="19280" y="179024"/>
                  <a:pt x="25783" y="185604"/>
                  <a:pt x="33892" y="185604"/>
                </a:cubicBezTo>
                <a:lnTo>
                  <a:pt x="60899" y="185604"/>
                </a:lnTo>
                <a:cubicBezTo>
                  <a:pt x="69009" y="185604"/>
                  <a:pt x="75512" y="179024"/>
                  <a:pt x="75512" y="170991"/>
                </a:cubicBezTo>
                <a:cubicBezTo>
                  <a:pt x="75512" y="162881"/>
                  <a:pt x="69009" y="156378"/>
                  <a:pt x="60899" y="156378"/>
                </a:cubicBezTo>
                <a:close/>
                <a:moveTo>
                  <a:pt x="104584" y="156378"/>
                </a:moveTo>
                <a:cubicBezTo>
                  <a:pt x="96551" y="156378"/>
                  <a:pt x="89971" y="162881"/>
                  <a:pt x="89971" y="170991"/>
                </a:cubicBezTo>
                <a:cubicBezTo>
                  <a:pt x="89971" y="179024"/>
                  <a:pt x="96551" y="185604"/>
                  <a:pt x="104584" y="185604"/>
                </a:cubicBezTo>
                <a:lnTo>
                  <a:pt x="131667" y="185604"/>
                </a:lnTo>
                <a:cubicBezTo>
                  <a:pt x="139700" y="185604"/>
                  <a:pt x="146280" y="179024"/>
                  <a:pt x="146280" y="170991"/>
                </a:cubicBezTo>
                <a:cubicBezTo>
                  <a:pt x="146280" y="162881"/>
                  <a:pt x="139700" y="156378"/>
                  <a:pt x="131667" y="156378"/>
                </a:cubicBezTo>
                <a:close/>
                <a:moveTo>
                  <a:pt x="150870" y="9563"/>
                </a:moveTo>
                <a:cubicBezTo>
                  <a:pt x="153701" y="9563"/>
                  <a:pt x="155919" y="11782"/>
                  <a:pt x="155919" y="14613"/>
                </a:cubicBezTo>
                <a:lnTo>
                  <a:pt x="155919" y="194249"/>
                </a:lnTo>
                <a:cubicBezTo>
                  <a:pt x="155919" y="197003"/>
                  <a:pt x="153701" y="199222"/>
                  <a:pt x="150870" y="199222"/>
                </a:cubicBezTo>
                <a:lnTo>
                  <a:pt x="14613" y="199222"/>
                </a:lnTo>
                <a:cubicBezTo>
                  <a:pt x="11859" y="199222"/>
                  <a:pt x="9563" y="197003"/>
                  <a:pt x="9563" y="194249"/>
                </a:cubicBezTo>
                <a:lnTo>
                  <a:pt x="9563" y="14613"/>
                </a:lnTo>
                <a:cubicBezTo>
                  <a:pt x="9563" y="11782"/>
                  <a:pt x="11859" y="9563"/>
                  <a:pt x="14613" y="9563"/>
                </a:cubicBezTo>
                <a:close/>
                <a:moveTo>
                  <a:pt x="14613" y="0"/>
                </a:moveTo>
                <a:cubicBezTo>
                  <a:pt x="6580" y="0"/>
                  <a:pt x="0" y="6503"/>
                  <a:pt x="0" y="14613"/>
                </a:cubicBezTo>
                <a:lnTo>
                  <a:pt x="0" y="194249"/>
                </a:lnTo>
                <a:cubicBezTo>
                  <a:pt x="0" y="202282"/>
                  <a:pt x="6580" y="208785"/>
                  <a:pt x="14613" y="208785"/>
                </a:cubicBezTo>
                <a:lnTo>
                  <a:pt x="150870" y="208785"/>
                </a:lnTo>
                <a:cubicBezTo>
                  <a:pt x="158980" y="208785"/>
                  <a:pt x="165483" y="202282"/>
                  <a:pt x="165483" y="194249"/>
                </a:cubicBezTo>
                <a:lnTo>
                  <a:pt x="165483" y="14613"/>
                </a:lnTo>
                <a:cubicBezTo>
                  <a:pt x="165483" y="6503"/>
                  <a:pt x="158903" y="0"/>
                  <a:pt x="1508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1;p35">
            <a:extLst>
              <a:ext uri="{FF2B5EF4-FFF2-40B4-BE49-F238E27FC236}">
                <a16:creationId xmlns:a16="http://schemas.microsoft.com/office/drawing/2014/main" id="{CF10C917-563E-4698-AD79-FAB160D8C557}"/>
              </a:ext>
            </a:extLst>
          </p:cNvPr>
          <p:cNvSpPr/>
          <p:nvPr/>
        </p:nvSpPr>
        <p:spPr>
          <a:xfrm>
            <a:off x="891923" y="4758414"/>
            <a:ext cx="215456" cy="347018"/>
          </a:xfrm>
          <a:custGeom>
            <a:avLst/>
            <a:gdLst/>
            <a:ahLst/>
            <a:cxnLst/>
            <a:rect l="l" t="t" r="r" b="b"/>
            <a:pathLst>
              <a:path w="129403" h="208419" extrusionOk="0">
                <a:moveTo>
                  <a:pt x="13054" y="0"/>
                </a:moveTo>
                <a:cubicBezTo>
                  <a:pt x="5831" y="0"/>
                  <a:pt x="0" y="5831"/>
                  <a:pt x="0" y="13053"/>
                </a:cubicBezTo>
                <a:lnTo>
                  <a:pt x="0" y="23061"/>
                </a:lnTo>
                <a:cubicBezTo>
                  <a:pt x="0" y="30284"/>
                  <a:pt x="5831" y="36114"/>
                  <a:pt x="13054" y="36114"/>
                </a:cubicBezTo>
                <a:lnTo>
                  <a:pt x="116349" y="36114"/>
                </a:lnTo>
                <a:cubicBezTo>
                  <a:pt x="123572" y="36114"/>
                  <a:pt x="129403" y="30284"/>
                  <a:pt x="129403" y="23061"/>
                </a:cubicBezTo>
                <a:lnTo>
                  <a:pt x="129403" y="13053"/>
                </a:lnTo>
                <a:cubicBezTo>
                  <a:pt x="129403" y="5831"/>
                  <a:pt x="123572" y="0"/>
                  <a:pt x="116349" y="0"/>
                </a:cubicBezTo>
                <a:close/>
                <a:moveTo>
                  <a:pt x="54128" y="94680"/>
                </a:moveTo>
                <a:cubicBezTo>
                  <a:pt x="52562" y="94680"/>
                  <a:pt x="51343" y="95899"/>
                  <a:pt x="51343" y="97378"/>
                </a:cubicBezTo>
                <a:lnTo>
                  <a:pt x="51343" y="113912"/>
                </a:lnTo>
                <a:lnTo>
                  <a:pt x="34896" y="113912"/>
                </a:lnTo>
                <a:cubicBezTo>
                  <a:pt x="33330" y="113912"/>
                  <a:pt x="32111" y="115131"/>
                  <a:pt x="32111" y="116610"/>
                </a:cubicBezTo>
                <a:lnTo>
                  <a:pt x="32198" y="137844"/>
                </a:lnTo>
                <a:cubicBezTo>
                  <a:pt x="32198" y="138540"/>
                  <a:pt x="32460" y="139236"/>
                  <a:pt x="32982" y="139758"/>
                </a:cubicBezTo>
                <a:cubicBezTo>
                  <a:pt x="33504" y="140280"/>
                  <a:pt x="34200" y="140541"/>
                  <a:pt x="34896" y="140541"/>
                </a:cubicBezTo>
                <a:lnTo>
                  <a:pt x="51343" y="140541"/>
                </a:lnTo>
                <a:lnTo>
                  <a:pt x="51343" y="157075"/>
                </a:lnTo>
                <a:cubicBezTo>
                  <a:pt x="51343" y="158555"/>
                  <a:pt x="52562" y="159773"/>
                  <a:pt x="54128" y="159773"/>
                </a:cubicBezTo>
                <a:lnTo>
                  <a:pt x="75362" y="159773"/>
                </a:lnTo>
                <a:cubicBezTo>
                  <a:pt x="76841" y="159773"/>
                  <a:pt x="78059" y="158555"/>
                  <a:pt x="78059" y="157075"/>
                </a:cubicBezTo>
                <a:lnTo>
                  <a:pt x="78059" y="140541"/>
                </a:lnTo>
                <a:lnTo>
                  <a:pt x="94594" y="140541"/>
                </a:lnTo>
                <a:cubicBezTo>
                  <a:pt x="96073" y="140541"/>
                  <a:pt x="97291" y="139323"/>
                  <a:pt x="97291" y="137757"/>
                </a:cubicBezTo>
                <a:lnTo>
                  <a:pt x="97291" y="116523"/>
                </a:lnTo>
                <a:cubicBezTo>
                  <a:pt x="97291" y="115827"/>
                  <a:pt x="96943" y="115131"/>
                  <a:pt x="96421" y="114609"/>
                </a:cubicBezTo>
                <a:cubicBezTo>
                  <a:pt x="95986" y="114086"/>
                  <a:pt x="95290" y="113825"/>
                  <a:pt x="94507" y="113825"/>
                </a:cubicBezTo>
                <a:lnTo>
                  <a:pt x="78059" y="113825"/>
                </a:lnTo>
                <a:lnTo>
                  <a:pt x="78059" y="97378"/>
                </a:lnTo>
                <a:cubicBezTo>
                  <a:pt x="78059" y="95899"/>
                  <a:pt x="76841" y="94680"/>
                  <a:pt x="75362" y="94680"/>
                </a:cubicBezTo>
                <a:close/>
                <a:moveTo>
                  <a:pt x="108256" y="89024"/>
                </a:moveTo>
                <a:lnTo>
                  <a:pt x="108256" y="165430"/>
                </a:lnTo>
                <a:lnTo>
                  <a:pt x="21234" y="165430"/>
                </a:lnTo>
                <a:lnTo>
                  <a:pt x="21234" y="89024"/>
                </a:lnTo>
                <a:close/>
                <a:moveTo>
                  <a:pt x="24105" y="45948"/>
                </a:moveTo>
                <a:cubicBezTo>
                  <a:pt x="17231" y="45948"/>
                  <a:pt x="11661" y="51517"/>
                  <a:pt x="11661" y="58392"/>
                </a:cubicBezTo>
                <a:lnTo>
                  <a:pt x="11661" y="195975"/>
                </a:lnTo>
                <a:cubicBezTo>
                  <a:pt x="11661" y="202849"/>
                  <a:pt x="17231" y="208419"/>
                  <a:pt x="24105" y="208419"/>
                </a:cubicBezTo>
                <a:lnTo>
                  <a:pt x="105297" y="208419"/>
                </a:lnTo>
                <a:cubicBezTo>
                  <a:pt x="112172" y="208419"/>
                  <a:pt x="117742" y="202849"/>
                  <a:pt x="117742" y="195975"/>
                </a:cubicBezTo>
                <a:lnTo>
                  <a:pt x="117742" y="58392"/>
                </a:lnTo>
                <a:cubicBezTo>
                  <a:pt x="117742" y="51517"/>
                  <a:pt x="112172" y="45948"/>
                  <a:pt x="105297" y="459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577;p50">
            <a:extLst>
              <a:ext uri="{FF2B5EF4-FFF2-40B4-BE49-F238E27FC236}">
                <a16:creationId xmlns:a16="http://schemas.microsoft.com/office/drawing/2014/main" id="{A7481D18-8765-471E-AB99-C32E72224057}"/>
              </a:ext>
            </a:extLst>
          </p:cNvPr>
          <p:cNvGrpSpPr/>
          <p:nvPr/>
        </p:nvGrpSpPr>
        <p:grpSpPr>
          <a:xfrm rot="12431463">
            <a:off x="185377" y="3911965"/>
            <a:ext cx="236875" cy="470937"/>
            <a:chOff x="2002414" y="2438928"/>
            <a:chExt cx="674281" cy="1340554"/>
          </a:xfrm>
        </p:grpSpPr>
        <p:grpSp>
          <p:nvGrpSpPr>
            <p:cNvPr id="12" name="Google Shape;1578;p50">
              <a:extLst>
                <a:ext uri="{FF2B5EF4-FFF2-40B4-BE49-F238E27FC236}">
                  <a16:creationId xmlns:a16="http://schemas.microsoft.com/office/drawing/2014/main" id="{428EA973-7A01-4AF5-A913-61876EC34657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4" name="Google Shape;1579;p50">
                <a:extLst>
                  <a:ext uri="{FF2B5EF4-FFF2-40B4-BE49-F238E27FC236}">
                    <a16:creationId xmlns:a16="http://schemas.microsoft.com/office/drawing/2014/main" id="{DDB61BBA-A5F1-40F0-A7BE-B87841EAE4E8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Google Shape;1580;p50">
                <a:extLst>
                  <a:ext uri="{FF2B5EF4-FFF2-40B4-BE49-F238E27FC236}">
                    <a16:creationId xmlns:a16="http://schemas.microsoft.com/office/drawing/2014/main" id="{1AEAB123-CF5E-46F4-BBE5-ADBC00901256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Google Shape;1581;p50">
                <a:extLst>
                  <a:ext uri="{FF2B5EF4-FFF2-40B4-BE49-F238E27FC236}">
                    <a16:creationId xmlns:a16="http://schemas.microsoft.com/office/drawing/2014/main" id="{4EFADD10-70A1-4B04-900D-D24E706C1DFC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" name="Google Shape;1582;p50">
              <a:extLst>
                <a:ext uri="{FF2B5EF4-FFF2-40B4-BE49-F238E27FC236}">
                  <a16:creationId xmlns:a16="http://schemas.microsoft.com/office/drawing/2014/main" id="{CDCD8898-F8CE-4799-B670-9B8F8ABC2237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oogle Shape;1583;p50">
            <a:extLst>
              <a:ext uri="{FF2B5EF4-FFF2-40B4-BE49-F238E27FC236}">
                <a16:creationId xmlns:a16="http://schemas.microsoft.com/office/drawing/2014/main" id="{E402E0F9-5DC5-46F2-AC41-DFD4CC2D3CB0}"/>
              </a:ext>
            </a:extLst>
          </p:cNvPr>
          <p:cNvGrpSpPr/>
          <p:nvPr/>
        </p:nvGrpSpPr>
        <p:grpSpPr>
          <a:xfrm rot="12431463">
            <a:off x="468029" y="3911965"/>
            <a:ext cx="236875" cy="470937"/>
            <a:chOff x="2002414" y="2438928"/>
            <a:chExt cx="674281" cy="1340554"/>
          </a:xfrm>
        </p:grpSpPr>
        <p:grpSp>
          <p:nvGrpSpPr>
            <p:cNvPr id="18" name="Google Shape;1584;p50">
              <a:extLst>
                <a:ext uri="{FF2B5EF4-FFF2-40B4-BE49-F238E27FC236}">
                  <a16:creationId xmlns:a16="http://schemas.microsoft.com/office/drawing/2014/main" id="{79BFE033-19C9-48C4-BC71-E31E3F2FC592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20" name="Google Shape;1585;p50">
                <a:extLst>
                  <a:ext uri="{FF2B5EF4-FFF2-40B4-BE49-F238E27FC236}">
                    <a16:creationId xmlns:a16="http://schemas.microsoft.com/office/drawing/2014/main" id="{DD04323D-3A86-4159-9217-15C023A00730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Google Shape;1586;p50">
                <a:extLst>
                  <a:ext uri="{FF2B5EF4-FFF2-40B4-BE49-F238E27FC236}">
                    <a16:creationId xmlns:a16="http://schemas.microsoft.com/office/drawing/2014/main" id="{E11BF531-9362-4000-BA42-87F96BFE77C7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Google Shape;1587;p50">
                <a:extLst>
                  <a:ext uri="{FF2B5EF4-FFF2-40B4-BE49-F238E27FC236}">
                    <a16:creationId xmlns:a16="http://schemas.microsoft.com/office/drawing/2014/main" id="{2BEC4242-B068-4E8E-B0A2-0E11769F0326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Google Shape;1588;p50">
              <a:extLst>
                <a:ext uri="{FF2B5EF4-FFF2-40B4-BE49-F238E27FC236}">
                  <a16:creationId xmlns:a16="http://schemas.microsoft.com/office/drawing/2014/main" id="{4DF8409D-574D-49CB-BAB4-F8E51876CA04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3497686-0592-410E-9EAA-A1F93121802F}"/>
              </a:ext>
            </a:extLst>
          </p:cNvPr>
          <p:cNvSpPr txBox="1"/>
          <p:nvPr/>
        </p:nvSpPr>
        <p:spPr>
          <a:xfrm>
            <a:off x="0" y="1723670"/>
            <a:ext cx="360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Overpass" panose="020B0604020202020204" charset="0"/>
              </a:rPr>
              <a:t>Clusters based on the age group  recorded for the coronary heart diseases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368D-C4C6-4643-9884-8A22F3F2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92" y="884580"/>
            <a:ext cx="5342631" cy="33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ctrTitle"/>
          </p:nvPr>
        </p:nvSpPr>
        <p:spPr>
          <a:xfrm>
            <a:off x="4202928" y="-21736"/>
            <a:ext cx="490770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4.MODEL –  KNN ALGORTIHM  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ctrTitle" idx="4294967295"/>
          </p:nvPr>
        </p:nvSpPr>
        <p:spPr>
          <a:xfrm>
            <a:off x="331741" y="604144"/>
            <a:ext cx="2938500" cy="5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KNN ALGORITHM 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45" name="Google Shape;247;p28">
            <a:extLst>
              <a:ext uri="{FF2B5EF4-FFF2-40B4-BE49-F238E27FC236}">
                <a16:creationId xmlns:a16="http://schemas.microsoft.com/office/drawing/2014/main" id="{3D1D3A98-A068-468F-AA18-5ADD41AF0CC6}"/>
              </a:ext>
            </a:extLst>
          </p:cNvPr>
          <p:cNvCxnSpPr>
            <a:cxnSpLocks/>
          </p:cNvCxnSpPr>
          <p:nvPr/>
        </p:nvCxnSpPr>
        <p:spPr>
          <a:xfrm>
            <a:off x="5458399" y="1278413"/>
            <a:ext cx="2022" cy="22432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237;p28">
            <a:extLst>
              <a:ext uri="{FF2B5EF4-FFF2-40B4-BE49-F238E27FC236}">
                <a16:creationId xmlns:a16="http://schemas.microsoft.com/office/drawing/2014/main" id="{55E1BF2E-2BFB-42AA-BB17-371EC2EA86C1}"/>
              </a:ext>
            </a:extLst>
          </p:cNvPr>
          <p:cNvSpPr txBox="1"/>
          <p:nvPr/>
        </p:nvSpPr>
        <p:spPr>
          <a:xfrm flipH="1">
            <a:off x="5936734" y="1268966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86.10</a:t>
            </a:r>
            <a:r>
              <a:rPr lang="en-US" sz="10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%</a:t>
            </a:r>
            <a:endParaRPr sz="1000"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7" name="Google Shape;238;p28">
            <a:extLst>
              <a:ext uri="{FF2B5EF4-FFF2-40B4-BE49-F238E27FC236}">
                <a16:creationId xmlns:a16="http://schemas.microsoft.com/office/drawing/2014/main" id="{3BE0FB25-053E-450D-BE6B-13438FB88D30}"/>
              </a:ext>
            </a:extLst>
          </p:cNvPr>
          <p:cNvCxnSpPr>
            <a:endCxn id="54" idx="1"/>
          </p:cNvCxnSpPr>
          <p:nvPr/>
        </p:nvCxnSpPr>
        <p:spPr>
          <a:xfrm>
            <a:off x="5460421" y="1263708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" name="Google Shape;240;p28">
            <a:extLst>
              <a:ext uri="{FF2B5EF4-FFF2-40B4-BE49-F238E27FC236}">
                <a16:creationId xmlns:a16="http://schemas.microsoft.com/office/drawing/2014/main" id="{6B941D0B-6281-4548-82BC-D6756C36D1B9}"/>
              </a:ext>
            </a:extLst>
          </p:cNvPr>
          <p:cNvSpPr txBox="1"/>
          <p:nvPr/>
        </p:nvSpPr>
        <p:spPr>
          <a:xfrm flipH="1">
            <a:off x="5819371" y="2255736"/>
            <a:ext cx="2096296" cy="2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PRECISION </a:t>
            </a:r>
            <a:endParaRPr sz="16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" name="Google Shape;241;p28">
            <a:extLst>
              <a:ext uri="{FF2B5EF4-FFF2-40B4-BE49-F238E27FC236}">
                <a16:creationId xmlns:a16="http://schemas.microsoft.com/office/drawing/2014/main" id="{0A77A92B-BCD1-4DE3-B6D3-2E2B76B1B0A3}"/>
              </a:ext>
            </a:extLst>
          </p:cNvPr>
          <p:cNvSpPr txBox="1"/>
          <p:nvPr/>
        </p:nvSpPr>
        <p:spPr>
          <a:xfrm flipH="1">
            <a:off x="5857921" y="3084541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RECALL </a:t>
            </a:r>
            <a:endParaRPr sz="16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" name="Google Shape;242;p28">
            <a:extLst>
              <a:ext uri="{FF2B5EF4-FFF2-40B4-BE49-F238E27FC236}">
                <a16:creationId xmlns:a16="http://schemas.microsoft.com/office/drawing/2014/main" id="{7648A479-DD41-45AB-B578-F9548ABFE0D0}"/>
              </a:ext>
            </a:extLst>
          </p:cNvPr>
          <p:cNvSpPr txBox="1"/>
          <p:nvPr/>
        </p:nvSpPr>
        <p:spPr>
          <a:xfrm>
            <a:off x="3728169" y="2117434"/>
            <a:ext cx="1759813" cy="18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QUANTITATIVE RESULTS </a:t>
            </a:r>
          </a:p>
        </p:txBody>
      </p:sp>
      <p:sp>
        <p:nvSpPr>
          <p:cNvPr id="51" name="Google Shape;244;p28">
            <a:extLst>
              <a:ext uri="{FF2B5EF4-FFF2-40B4-BE49-F238E27FC236}">
                <a16:creationId xmlns:a16="http://schemas.microsoft.com/office/drawing/2014/main" id="{91584F92-4E29-450A-90E1-D727B981CF42}"/>
              </a:ext>
            </a:extLst>
          </p:cNvPr>
          <p:cNvSpPr txBox="1"/>
          <p:nvPr/>
        </p:nvSpPr>
        <p:spPr>
          <a:xfrm flipH="1">
            <a:off x="5936734" y="2426800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13.89%</a:t>
            </a:r>
            <a:endParaRPr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2" name="Google Shape;245;p28">
            <a:extLst>
              <a:ext uri="{FF2B5EF4-FFF2-40B4-BE49-F238E27FC236}">
                <a16:creationId xmlns:a16="http://schemas.microsoft.com/office/drawing/2014/main" id="{A109B500-55A1-4653-B172-007113625CCE}"/>
              </a:ext>
            </a:extLst>
          </p:cNvPr>
          <p:cNvSpPr txBox="1"/>
          <p:nvPr/>
        </p:nvSpPr>
        <p:spPr>
          <a:xfrm flipH="1">
            <a:off x="5994260" y="3509608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50%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3" name="Google Shape;246;p28">
            <a:extLst>
              <a:ext uri="{FF2B5EF4-FFF2-40B4-BE49-F238E27FC236}">
                <a16:creationId xmlns:a16="http://schemas.microsoft.com/office/drawing/2014/main" id="{81E1A379-9618-40A2-A113-FE08BA00A070}"/>
              </a:ext>
            </a:extLst>
          </p:cNvPr>
          <p:cNvSpPr txBox="1"/>
          <p:nvPr/>
        </p:nvSpPr>
        <p:spPr>
          <a:xfrm flipH="1">
            <a:off x="5819371" y="1186334"/>
            <a:ext cx="2145231" cy="2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ACCURACY </a:t>
            </a:r>
            <a:endParaRPr sz="16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4" name="Google Shape;239;p28">
            <a:extLst>
              <a:ext uri="{FF2B5EF4-FFF2-40B4-BE49-F238E27FC236}">
                <a16:creationId xmlns:a16="http://schemas.microsoft.com/office/drawing/2014/main" id="{C9AA2728-1E8A-46A6-8CA1-3464699FC39F}"/>
              </a:ext>
            </a:extLst>
          </p:cNvPr>
          <p:cNvSpPr/>
          <p:nvPr/>
        </p:nvSpPr>
        <p:spPr>
          <a:xfrm>
            <a:off x="5780821" y="1225158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48;p28">
            <a:extLst>
              <a:ext uri="{FF2B5EF4-FFF2-40B4-BE49-F238E27FC236}">
                <a16:creationId xmlns:a16="http://schemas.microsoft.com/office/drawing/2014/main" id="{35F121C2-6400-44D8-840F-A1D21FB9DF36}"/>
              </a:ext>
            </a:extLst>
          </p:cNvPr>
          <p:cNvSpPr/>
          <p:nvPr/>
        </p:nvSpPr>
        <p:spPr>
          <a:xfrm>
            <a:off x="5780821" y="3483112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249;p28">
            <a:extLst>
              <a:ext uri="{FF2B5EF4-FFF2-40B4-BE49-F238E27FC236}">
                <a16:creationId xmlns:a16="http://schemas.microsoft.com/office/drawing/2014/main" id="{85AD88CF-D785-41AF-B2EA-98712BA70CB0}"/>
              </a:ext>
            </a:extLst>
          </p:cNvPr>
          <p:cNvCxnSpPr/>
          <p:nvPr/>
        </p:nvCxnSpPr>
        <p:spPr>
          <a:xfrm>
            <a:off x="5460421" y="2399204"/>
            <a:ext cx="3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" name="Google Shape;250;p28">
            <a:extLst>
              <a:ext uri="{FF2B5EF4-FFF2-40B4-BE49-F238E27FC236}">
                <a16:creationId xmlns:a16="http://schemas.microsoft.com/office/drawing/2014/main" id="{97DB2F6D-6F6E-476B-838C-389498794FC5}"/>
              </a:ext>
            </a:extLst>
          </p:cNvPr>
          <p:cNvCxnSpPr/>
          <p:nvPr/>
        </p:nvCxnSpPr>
        <p:spPr>
          <a:xfrm>
            <a:off x="5460421" y="3521662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251;p28">
            <a:extLst>
              <a:ext uri="{FF2B5EF4-FFF2-40B4-BE49-F238E27FC236}">
                <a16:creationId xmlns:a16="http://schemas.microsoft.com/office/drawing/2014/main" id="{41250F0A-3D43-4CC2-AC65-E789A9A7BD3C}"/>
              </a:ext>
            </a:extLst>
          </p:cNvPr>
          <p:cNvSpPr/>
          <p:nvPr/>
        </p:nvSpPr>
        <p:spPr>
          <a:xfrm>
            <a:off x="5780821" y="2354280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81E67-EE8E-4655-A527-3EE566677AD0}"/>
              </a:ext>
            </a:extLst>
          </p:cNvPr>
          <p:cNvSpPr/>
          <p:nvPr/>
        </p:nvSpPr>
        <p:spPr>
          <a:xfrm>
            <a:off x="1439953" y="1900384"/>
            <a:ext cx="2066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   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E663F9-C4DC-4FDF-8431-1C69B9985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94704"/>
              </p:ext>
            </p:extLst>
          </p:nvPr>
        </p:nvGraphicFramePr>
        <p:xfrm>
          <a:off x="152614" y="1529176"/>
          <a:ext cx="3504948" cy="14956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68316">
                  <a:extLst>
                    <a:ext uri="{9D8B030D-6E8A-4147-A177-3AD203B41FA5}">
                      <a16:colId xmlns:a16="http://schemas.microsoft.com/office/drawing/2014/main" val="3718539424"/>
                    </a:ext>
                  </a:extLst>
                </a:gridCol>
                <a:gridCol w="1168316">
                  <a:extLst>
                    <a:ext uri="{9D8B030D-6E8A-4147-A177-3AD203B41FA5}">
                      <a16:colId xmlns:a16="http://schemas.microsoft.com/office/drawing/2014/main" val="3218104424"/>
                    </a:ext>
                  </a:extLst>
                </a:gridCol>
                <a:gridCol w="1168316">
                  <a:extLst>
                    <a:ext uri="{9D8B030D-6E8A-4147-A177-3AD203B41FA5}">
                      <a16:colId xmlns:a16="http://schemas.microsoft.com/office/drawing/2014/main" val="3130435500"/>
                    </a:ext>
                  </a:extLst>
                </a:gridCol>
              </a:tblGrid>
              <a:tr h="37390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dirty="0"/>
                        <a:t>         PREDICTION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69462"/>
                  </a:ext>
                </a:extLst>
              </a:tr>
              <a:tr h="37390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ACTUAL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568261"/>
                  </a:ext>
                </a:extLst>
              </a:tr>
              <a:tr h="3739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370636"/>
                  </a:ext>
                </a:extLst>
              </a:tr>
              <a:tr h="3739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997933"/>
                  </a:ext>
                </a:extLst>
              </a:tr>
            </a:tbl>
          </a:graphicData>
        </a:graphic>
      </p:graphicFrame>
      <p:pic>
        <p:nvPicPr>
          <p:cNvPr id="31" name="Google Shape;353;p34">
            <a:extLst>
              <a:ext uri="{FF2B5EF4-FFF2-40B4-BE49-F238E27FC236}">
                <a16:creationId xmlns:a16="http://schemas.microsoft.com/office/drawing/2014/main" id="{5FE047E8-EB57-4BFF-B2FC-1762185FD4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402" t="13141"/>
          <a:stretch/>
        </p:blipFill>
        <p:spPr>
          <a:xfrm>
            <a:off x="6623901" y="759759"/>
            <a:ext cx="2520097" cy="43837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80;p35">
            <a:extLst>
              <a:ext uri="{FF2B5EF4-FFF2-40B4-BE49-F238E27FC236}">
                <a16:creationId xmlns:a16="http://schemas.microsoft.com/office/drawing/2014/main" id="{862A33FE-1021-4A15-972B-17633C412896}"/>
              </a:ext>
            </a:extLst>
          </p:cNvPr>
          <p:cNvSpPr/>
          <p:nvPr/>
        </p:nvSpPr>
        <p:spPr>
          <a:xfrm rot="3045261">
            <a:off x="314406" y="4357626"/>
            <a:ext cx="402815" cy="768366"/>
          </a:xfrm>
          <a:custGeom>
            <a:avLst/>
            <a:gdLst/>
            <a:ahLst/>
            <a:cxnLst/>
            <a:rect l="l" t="t" r="r" b="b"/>
            <a:pathLst>
              <a:path w="165483" h="208785" extrusionOk="0">
                <a:moveTo>
                  <a:pt x="60899" y="32745"/>
                </a:moveTo>
                <a:cubicBezTo>
                  <a:pt x="63730" y="32745"/>
                  <a:pt x="65948" y="35040"/>
                  <a:pt x="65948" y="37794"/>
                </a:cubicBezTo>
                <a:cubicBezTo>
                  <a:pt x="65948" y="40625"/>
                  <a:pt x="63730" y="42920"/>
                  <a:pt x="60899" y="42920"/>
                </a:cubicBezTo>
                <a:lnTo>
                  <a:pt x="48505" y="42920"/>
                </a:lnTo>
                <a:lnTo>
                  <a:pt x="48505" y="32745"/>
                </a:lnTo>
                <a:close/>
                <a:moveTo>
                  <a:pt x="116978" y="32745"/>
                </a:moveTo>
                <a:lnTo>
                  <a:pt x="116978" y="42920"/>
                </a:lnTo>
                <a:lnTo>
                  <a:pt x="104584" y="42920"/>
                </a:lnTo>
                <a:cubicBezTo>
                  <a:pt x="101753" y="42920"/>
                  <a:pt x="99535" y="40625"/>
                  <a:pt x="99535" y="37794"/>
                </a:cubicBezTo>
                <a:cubicBezTo>
                  <a:pt x="99535" y="35040"/>
                  <a:pt x="101753" y="32745"/>
                  <a:pt x="104584" y="32745"/>
                </a:cubicBezTo>
                <a:close/>
                <a:moveTo>
                  <a:pt x="33892" y="23181"/>
                </a:moveTo>
                <a:cubicBezTo>
                  <a:pt x="25783" y="23181"/>
                  <a:pt x="19280" y="29761"/>
                  <a:pt x="19280" y="37794"/>
                </a:cubicBezTo>
                <a:cubicBezTo>
                  <a:pt x="19280" y="45904"/>
                  <a:pt x="25783" y="52483"/>
                  <a:pt x="33892" y="52483"/>
                </a:cubicBezTo>
                <a:lnTo>
                  <a:pt x="60899" y="52483"/>
                </a:lnTo>
                <a:cubicBezTo>
                  <a:pt x="69009" y="52483"/>
                  <a:pt x="75512" y="45904"/>
                  <a:pt x="75512" y="37794"/>
                </a:cubicBezTo>
                <a:cubicBezTo>
                  <a:pt x="75512" y="29761"/>
                  <a:pt x="69009" y="23181"/>
                  <a:pt x="60899" y="23181"/>
                </a:cubicBezTo>
                <a:close/>
                <a:moveTo>
                  <a:pt x="104584" y="23181"/>
                </a:moveTo>
                <a:cubicBezTo>
                  <a:pt x="96551" y="23181"/>
                  <a:pt x="89971" y="29761"/>
                  <a:pt x="89971" y="37794"/>
                </a:cubicBezTo>
                <a:cubicBezTo>
                  <a:pt x="89971" y="45904"/>
                  <a:pt x="96551" y="52483"/>
                  <a:pt x="104584" y="52483"/>
                </a:cubicBezTo>
                <a:lnTo>
                  <a:pt x="131667" y="52483"/>
                </a:lnTo>
                <a:cubicBezTo>
                  <a:pt x="139700" y="52483"/>
                  <a:pt x="146280" y="45904"/>
                  <a:pt x="146280" y="37794"/>
                </a:cubicBezTo>
                <a:cubicBezTo>
                  <a:pt x="146280" y="29761"/>
                  <a:pt x="139700" y="23181"/>
                  <a:pt x="131667" y="23181"/>
                </a:cubicBezTo>
                <a:close/>
                <a:moveTo>
                  <a:pt x="60899" y="77118"/>
                </a:moveTo>
                <a:cubicBezTo>
                  <a:pt x="63730" y="77118"/>
                  <a:pt x="65948" y="79413"/>
                  <a:pt x="65948" y="82244"/>
                </a:cubicBezTo>
                <a:cubicBezTo>
                  <a:pt x="65948" y="84998"/>
                  <a:pt x="63730" y="87293"/>
                  <a:pt x="60899" y="87293"/>
                </a:cubicBezTo>
                <a:lnTo>
                  <a:pt x="48505" y="87293"/>
                </a:lnTo>
                <a:lnTo>
                  <a:pt x="48505" y="77118"/>
                </a:lnTo>
                <a:close/>
                <a:moveTo>
                  <a:pt x="116978" y="77118"/>
                </a:moveTo>
                <a:lnTo>
                  <a:pt x="116978" y="87293"/>
                </a:lnTo>
                <a:lnTo>
                  <a:pt x="104584" y="87293"/>
                </a:lnTo>
                <a:cubicBezTo>
                  <a:pt x="101753" y="87293"/>
                  <a:pt x="99535" y="84998"/>
                  <a:pt x="99535" y="82244"/>
                </a:cubicBezTo>
                <a:cubicBezTo>
                  <a:pt x="99535" y="79413"/>
                  <a:pt x="101753" y="77118"/>
                  <a:pt x="104584" y="77118"/>
                </a:cubicBezTo>
                <a:close/>
                <a:moveTo>
                  <a:pt x="33892" y="67555"/>
                </a:moveTo>
                <a:cubicBezTo>
                  <a:pt x="25783" y="67555"/>
                  <a:pt x="19280" y="74134"/>
                  <a:pt x="19280" y="82244"/>
                </a:cubicBezTo>
                <a:cubicBezTo>
                  <a:pt x="19280" y="90277"/>
                  <a:pt x="25783" y="96857"/>
                  <a:pt x="33892" y="96857"/>
                </a:cubicBezTo>
                <a:lnTo>
                  <a:pt x="60899" y="96857"/>
                </a:lnTo>
                <a:cubicBezTo>
                  <a:pt x="69009" y="96857"/>
                  <a:pt x="75512" y="90277"/>
                  <a:pt x="75512" y="82244"/>
                </a:cubicBezTo>
                <a:cubicBezTo>
                  <a:pt x="75512" y="74134"/>
                  <a:pt x="69009" y="67555"/>
                  <a:pt x="60899" y="67555"/>
                </a:cubicBezTo>
                <a:close/>
                <a:moveTo>
                  <a:pt x="104584" y="67555"/>
                </a:moveTo>
                <a:cubicBezTo>
                  <a:pt x="96551" y="67555"/>
                  <a:pt x="89971" y="74134"/>
                  <a:pt x="89971" y="82244"/>
                </a:cubicBezTo>
                <a:cubicBezTo>
                  <a:pt x="89971" y="90277"/>
                  <a:pt x="96551" y="96857"/>
                  <a:pt x="104584" y="96857"/>
                </a:cubicBezTo>
                <a:lnTo>
                  <a:pt x="131667" y="96857"/>
                </a:lnTo>
                <a:cubicBezTo>
                  <a:pt x="139700" y="96857"/>
                  <a:pt x="146280" y="90277"/>
                  <a:pt x="146280" y="82244"/>
                </a:cubicBezTo>
                <a:cubicBezTo>
                  <a:pt x="146280" y="74134"/>
                  <a:pt x="139700" y="67555"/>
                  <a:pt x="131667" y="67555"/>
                </a:cubicBezTo>
                <a:close/>
                <a:moveTo>
                  <a:pt x="60899" y="121568"/>
                </a:moveTo>
                <a:cubicBezTo>
                  <a:pt x="63730" y="121568"/>
                  <a:pt x="65948" y="123787"/>
                  <a:pt x="65948" y="126617"/>
                </a:cubicBezTo>
                <a:cubicBezTo>
                  <a:pt x="65948" y="129372"/>
                  <a:pt x="63730" y="131667"/>
                  <a:pt x="60899" y="131667"/>
                </a:cubicBezTo>
                <a:lnTo>
                  <a:pt x="48505" y="131667"/>
                </a:lnTo>
                <a:lnTo>
                  <a:pt x="48505" y="121568"/>
                </a:lnTo>
                <a:close/>
                <a:moveTo>
                  <a:pt x="116978" y="121568"/>
                </a:moveTo>
                <a:lnTo>
                  <a:pt x="116978" y="131667"/>
                </a:lnTo>
                <a:lnTo>
                  <a:pt x="104584" y="131667"/>
                </a:lnTo>
                <a:cubicBezTo>
                  <a:pt x="101753" y="131667"/>
                  <a:pt x="99535" y="129372"/>
                  <a:pt x="99535" y="126617"/>
                </a:cubicBezTo>
                <a:cubicBezTo>
                  <a:pt x="99535" y="123787"/>
                  <a:pt x="101753" y="121568"/>
                  <a:pt x="104584" y="121568"/>
                </a:cubicBezTo>
                <a:close/>
                <a:moveTo>
                  <a:pt x="33892" y="112005"/>
                </a:moveTo>
                <a:cubicBezTo>
                  <a:pt x="25783" y="112005"/>
                  <a:pt x="19280" y="118508"/>
                  <a:pt x="19280" y="126617"/>
                </a:cubicBezTo>
                <a:cubicBezTo>
                  <a:pt x="19280" y="134651"/>
                  <a:pt x="25783" y="141230"/>
                  <a:pt x="33892" y="141230"/>
                </a:cubicBezTo>
                <a:lnTo>
                  <a:pt x="60899" y="141230"/>
                </a:lnTo>
                <a:cubicBezTo>
                  <a:pt x="69009" y="141230"/>
                  <a:pt x="75512" y="134651"/>
                  <a:pt x="75512" y="126617"/>
                </a:cubicBezTo>
                <a:cubicBezTo>
                  <a:pt x="75512" y="118508"/>
                  <a:pt x="69009" y="112005"/>
                  <a:pt x="60899" y="112005"/>
                </a:cubicBezTo>
                <a:close/>
                <a:moveTo>
                  <a:pt x="104584" y="112005"/>
                </a:moveTo>
                <a:cubicBezTo>
                  <a:pt x="96551" y="112005"/>
                  <a:pt x="89971" y="118508"/>
                  <a:pt x="89971" y="126617"/>
                </a:cubicBezTo>
                <a:cubicBezTo>
                  <a:pt x="89971" y="134651"/>
                  <a:pt x="96551" y="141230"/>
                  <a:pt x="104584" y="141230"/>
                </a:cubicBezTo>
                <a:lnTo>
                  <a:pt x="131667" y="141230"/>
                </a:lnTo>
                <a:cubicBezTo>
                  <a:pt x="139700" y="141230"/>
                  <a:pt x="146280" y="134651"/>
                  <a:pt x="146280" y="126617"/>
                </a:cubicBezTo>
                <a:cubicBezTo>
                  <a:pt x="146280" y="118508"/>
                  <a:pt x="139700" y="112005"/>
                  <a:pt x="131667" y="112005"/>
                </a:cubicBezTo>
                <a:close/>
                <a:moveTo>
                  <a:pt x="60899" y="165942"/>
                </a:moveTo>
                <a:cubicBezTo>
                  <a:pt x="63730" y="165942"/>
                  <a:pt x="65948" y="168160"/>
                  <a:pt x="65948" y="170991"/>
                </a:cubicBezTo>
                <a:cubicBezTo>
                  <a:pt x="65948" y="173745"/>
                  <a:pt x="63730" y="176040"/>
                  <a:pt x="60899" y="176040"/>
                </a:cubicBezTo>
                <a:lnTo>
                  <a:pt x="48505" y="176040"/>
                </a:lnTo>
                <a:lnTo>
                  <a:pt x="48505" y="165942"/>
                </a:lnTo>
                <a:close/>
                <a:moveTo>
                  <a:pt x="116978" y="165942"/>
                </a:moveTo>
                <a:lnTo>
                  <a:pt x="116978" y="176040"/>
                </a:lnTo>
                <a:lnTo>
                  <a:pt x="104584" y="176040"/>
                </a:lnTo>
                <a:cubicBezTo>
                  <a:pt x="101753" y="176040"/>
                  <a:pt x="99535" y="173745"/>
                  <a:pt x="99535" y="170991"/>
                </a:cubicBezTo>
                <a:cubicBezTo>
                  <a:pt x="99535" y="168160"/>
                  <a:pt x="101753" y="165942"/>
                  <a:pt x="104584" y="165942"/>
                </a:cubicBezTo>
                <a:close/>
                <a:moveTo>
                  <a:pt x="33892" y="156378"/>
                </a:moveTo>
                <a:cubicBezTo>
                  <a:pt x="25783" y="156378"/>
                  <a:pt x="19280" y="162881"/>
                  <a:pt x="19280" y="170991"/>
                </a:cubicBezTo>
                <a:cubicBezTo>
                  <a:pt x="19280" y="179024"/>
                  <a:pt x="25783" y="185604"/>
                  <a:pt x="33892" y="185604"/>
                </a:cubicBezTo>
                <a:lnTo>
                  <a:pt x="60899" y="185604"/>
                </a:lnTo>
                <a:cubicBezTo>
                  <a:pt x="69009" y="185604"/>
                  <a:pt x="75512" y="179024"/>
                  <a:pt x="75512" y="170991"/>
                </a:cubicBezTo>
                <a:cubicBezTo>
                  <a:pt x="75512" y="162881"/>
                  <a:pt x="69009" y="156378"/>
                  <a:pt x="60899" y="156378"/>
                </a:cubicBezTo>
                <a:close/>
                <a:moveTo>
                  <a:pt x="104584" y="156378"/>
                </a:moveTo>
                <a:cubicBezTo>
                  <a:pt x="96551" y="156378"/>
                  <a:pt x="89971" y="162881"/>
                  <a:pt x="89971" y="170991"/>
                </a:cubicBezTo>
                <a:cubicBezTo>
                  <a:pt x="89971" y="179024"/>
                  <a:pt x="96551" y="185604"/>
                  <a:pt x="104584" y="185604"/>
                </a:cubicBezTo>
                <a:lnTo>
                  <a:pt x="131667" y="185604"/>
                </a:lnTo>
                <a:cubicBezTo>
                  <a:pt x="139700" y="185604"/>
                  <a:pt x="146280" y="179024"/>
                  <a:pt x="146280" y="170991"/>
                </a:cubicBezTo>
                <a:cubicBezTo>
                  <a:pt x="146280" y="162881"/>
                  <a:pt x="139700" y="156378"/>
                  <a:pt x="131667" y="156378"/>
                </a:cubicBezTo>
                <a:close/>
                <a:moveTo>
                  <a:pt x="150870" y="9563"/>
                </a:moveTo>
                <a:cubicBezTo>
                  <a:pt x="153701" y="9563"/>
                  <a:pt x="155919" y="11782"/>
                  <a:pt x="155919" y="14613"/>
                </a:cubicBezTo>
                <a:lnTo>
                  <a:pt x="155919" y="194249"/>
                </a:lnTo>
                <a:cubicBezTo>
                  <a:pt x="155919" y="197003"/>
                  <a:pt x="153701" y="199222"/>
                  <a:pt x="150870" y="199222"/>
                </a:cubicBezTo>
                <a:lnTo>
                  <a:pt x="14613" y="199222"/>
                </a:lnTo>
                <a:cubicBezTo>
                  <a:pt x="11859" y="199222"/>
                  <a:pt x="9563" y="197003"/>
                  <a:pt x="9563" y="194249"/>
                </a:cubicBezTo>
                <a:lnTo>
                  <a:pt x="9563" y="14613"/>
                </a:lnTo>
                <a:cubicBezTo>
                  <a:pt x="9563" y="11782"/>
                  <a:pt x="11859" y="9563"/>
                  <a:pt x="14613" y="9563"/>
                </a:cubicBezTo>
                <a:close/>
                <a:moveTo>
                  <a:pt x="14613" y="0"/>
                </a:moveTo>
                <a:cubicBezTo>
                  <a:pt x="6580" y="0"/>
                  <a:pt x="0" y="6503"/>
                  <a:pt x="0" y="14613"/>
                </a:cubicBezTo>
                <a:lnTo>
                  <a:pt x="0" y="194249"/>
                </a:lnTo>
                <a:cubicBezTo>
                  <a:pt x="0" y="202282"/>
                  <a:pt x="6580" y="208785"/>
                  <a:pt x="14613" y="208785"/>
                </a:cubicBezTo>
                <a:lnTo>
                  <a:pt x="150870" y="208785"/>
                </a:lnTo>
                <a:cubicBezTo>
                  <a:pt x="158980" y="208785"/>
                  <a:pt x="165483" y="202282"/>
                  <a:pt x="165483" y="194249"/>
                </a:cubicBezTo>
                <a:lnTo>
                  <a:pt x="165483" y="14613"/>
                </a:lnTo>
                <a:cubicBezTo>
                  <a:pt x="165483" y="6503"/>
                  <a:pt x="158903" y="0"/>
                  <a:pt x="1508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81;p35">
            <a:extLst>
              <a:ext uri="{FF2B5EF4-FFF2-40B4-BE49-F238E27FC236}">
                <a16:creationId xmlns:a16="http://schemas.microsoft.com/office/drawing/2014/main" id="{6F60A2E7-3961-4749-AEE4-A08FF9F54B31}"/>
              </a:ext>
            </a:extLst>
          </p:cNvPr>
          <p:cNvSpPr/>
          <p:nvPr/>
        </p:nvSpPr>
        <p:spPr>
          <a:xfrm>
            <a:off x="891923" y="4758414"/>
            <a:ext cx="215456" cy="347018"/>
          </a:xfrm>
          <a:custGeom>
            <a:avLst/>
            <a:gdLst/>
            <a:ahLst/>
            <a:cxnLst/>
            <a:rect l="l" t="t" r="r" b="b"/>
            <a:pathLst>
              <a:path w="129403" h="208419" extrusionOk="0">
                <a:moveTo>
                  <a:pt x="13054" y="0"/>
                </a:moveTo>
                <a:cubicBezTo>
                  <a:pt x="5831" y="0"/>
                  <a:pt x="0" y="5831"/>
                  <a:pt x="0" y="13053"/>
                </a:cubicBezTo>
                <a:lnTo>
                  <a:pt x="0" y="23061"/>
                </a:lnTo>
                <a:cubicBezTo>
                  <a:pt x="0" y="30284"/>
                  <a:pt x="5831" y="36114"/>
                  <a:pt x="13054" y="36114"/>
                </a:cubicBezTo>
                <a:lnTo>
                  <a:pt x="116349" y="36114"/>
                </a:lnTo>
                <a:cubicBezTo>
                  <a:pt x="123572" y="36114"/>
                  <a:pt x="129403" y="30284"/>
                  <a:pt x="129403" y="23061"/>
                </a:cubicBezTo>
                <a:lnTo>
                  <a:pt x="129403" y="13053"/>
                </a:lnTo>
                <a:cubicBezTo>
                  <a:pt x="129403" y="5831"/>
                  <a:pt x="123572" y="0"/>
                  <a:pt x="116349" y="0"/>
                </a:cubicBezTo>
                <a:close/>
                <a:moveTo>
                  <a:pt x="54128" y="94680"/>
                </a:moveTo>
                <a:cubicBezTo>
                  <a:pt x="52562" y="94680"/>
                  <a:pt x="51343" y="95899"/>
                  <a:pt x="51343" y="97378"/>
                </a:cubicBezTo>
                <a:lnTo>
                  <a:pt x="51343" y="113912"/>
                </a:lnTo>
                <a:lnTo>
                  <a:pt x="34896" y="113912"/>
                </a:lnTo>
                <a:cubicBezTo>
                  <a:pt x="33330" y="113912"/>
                  <a:pt x="32111" y="115131"/>
                  <a:pt x="32111" y="116610"/>
                </a:cubicBezTo>
                <a:lnTo>
                  <a:pt x="32198" y="137844"/>
                </a:lnTo>
                <a:cubicBezTo>
                  <a:pt x="32198" y="138540"/>
                  <a:pt x="32460" y="139236"/>
                  <a:pt x="32982" y="139758"/>
                </a:cubicBezTo>
                <a:cubicBezTo>
                  <a:pt x="33504" y="140280"/>
                  <a:pt x="34200" y="140541"/>
                  <a:pt x="34896" y="140541"/>
                </a:cubicBezTo>
                <a:lnTo>
                  <a:pt x="51343" y="140541"/>
                </a:lnTo>
                <a:lnTo>
                  <a:pt x="51343" y="157075"/>
                </a:lnTo>
                <a:cubicBezTo>
                  <a:pt x="51343" y="158555"/>
                  <a:pt x="52562" y="159773"/>
                  <a:pt x="54128" y="159773"/>
                </a:cubicBezTo>
                <a:lnTo>
                  <a:pt x="75362" y="159773"/>
                </a:lnTo>
                <a:cubicBezTo>
                  <a:pt x="76841" y="159773"/>
                  <a:pt x="78059" y="158555"/>
                  <a:pt x="78059" y="157075"/>
                </a:cubicBezTo>
                <a:lnTo>
                  <a:pt x="78059" y="140541"/>
                </a:lnTo>
                <a:lnTo>
                  <a:pt x="94594" y="140541"/>
                </a:lnTo>
                <a:cubicBezTo>
                  <a:pt x="96073" y="140541"/>
                  <a:pt x="97291" y="139323"/>
                  <a:pt x="97291" y="137757"/>
                </a:cubicBezTo>
                <a:lnTo>
                  <a:pt x="97291" y="116523"/>
                </a:lnTo>
                <a:cubicBezTo>
                  <a:pt x="97291" y="115827"/>
                  <a:pt x="96943" y="115131"/>
                  <a:pt x="96421" y="114609"/>
                </a:cubicBezTo>
                <a:cubicBezTo>
                  <a:pt x="95986" y="114086"/>
                  <a:pt x="95290" y="113825"/>
                  <a:pt x="94507" y="113825"/>
                </a:cubicBezTo>
                <a:lnTo>
                  <a:pt x="78059" y="113825"/>
                </a:lnTo>
                <a:lnTo>
                  <a:pt x="78059" y="97378"/>
                </a:lnTo>
                <a:cubicBezTo>
                  <a:pt x="78059" y="95899"/>
                  <a:pt x="76841" y="94680"/>
                  <a:pt x="75362" y="94680"/>
                </a:cubicBezTo>
                <a:close/>
                <a:moveTo>
                  <a:pt x="108256" y="89024"/>
                </a:moveTo>
                <a:lnTo>
                  <a:pt x="108256" y="165430"/>
                </a:lnTo>
                <a:lnTo>
                  <a:pt x="21234" y="165430"/>
                </a:lnTo>
                <a:lnTo>
                  <a:pt x="21234" y="89024"/>
                </a:lnTo>
                <a:close/>
                <a:moveTo>
                  <a:pt x="24105" y="45948"/>
                </a:moveTo>
                <a:cubicBezTo>
                  <a:pt x="17231" y="45948"/>
                  <a:pt x="11661" y="51517"/>
                  <a:pt x="11661" y="58392"/>
                </a:cubicBezTo>
                <a:lnTo>
                  <a:pt x="11661" y="195975"/>
                </a:lnTo>
                <a:cubicBezTo>
                  <a:pt x="11661" y="202849"/>
                  <a:pt x="17231" y="208419"/>
                  <a:pt x="24105" y="208419"/>
                </a:cubicBezTo>
                <a:lnTo>
                  <a:pt x="105297" y="208419"/>
                </a:lnTo>
                <a:cubicBezTo>
                  <a:pt x="112172" y="208419"/>
                  <a:pt x="117742" y="202849"/>
                  <a:pt x="117742" y="195975"/>
                </a:cubicBezTo>
                <a:lnTo>
                  <a:pt x="117742" y="58392"/>
                </a:lnTo>
                <a:cubicBezTo>
                  <a:pt x="117742" y="51517"/>
                  <a:pt x="112172" y="45948"/>
                  <a:pt x="105297" y="459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1577;p50">
            <a:extLst>
              <a:ext uri="{FF2B5EF4-FFF2-40B4-BE49-F238E27FC236}">
                <a16:creationId xmlns:a16="http://schemas.microsoft.com/office/drawing/2014/main" id="{0B808D4B-AAFC-4B52-A98D-517D6DB4A8A2}"/>
              </a:ext>
            </a:extLst>
          </p:cNvPr>
          <p:cNvGrpSpPr/>
          <p:nvPr/>
        </p:nvGrpSpPr>
        <p:grpSpPr>
          <a:xfrm rot="12431463">
            <a:off x="185377" y="3911965"/>
            <a:ext cx="236875" cy="470937"/>
            <a:chOff x="2002414" y="2438928"/>
            <a:chExt cx="674281" cy="1340554"/>
          </a:xfrm>
        </p:grpSpPr>
        <p:grpSp>
          <p:nvGrpSpPr>
            <p:cNvPr id="82" name="Google Shape;1578;p50">
              <a:extLst>
                <a:ext uri="{FF2B5EF4-FFF2-40B4-BE49-F238E27FC236}">
                  <a16:creationId xmlns:a16="http://schemas.microsoft.com/office/drawing/2014/main" id="{FADC89F7-B247-43A7-8B64-D424F390C111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84" name="Google Shape;1579;p50">
                <a:extLst>
                  <a:ext uri="{FF2B5EF4-FFF2-40B4-BE49-F238E27FC236}">
                    <a16:creationId xmlns:a16="http://schemas.microsoft.com/office/drawing/2014/main" id="{452E62DD-CAE8-4665-A016-A54597CFDD6A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Google Shape;1580;p50">
                <a:extLst>
                  <a:ext uri="{FF2B5EF4-FFF2-40B4-BE49-F238E27FC236}">
                    <a16:creationId xmlns:a16="http://schemas.microsoft.com/office/drawing/2014/main" id="{9F744B33-1AC0-4583-8F5E-EB74278A2BD8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Google Shape;1581;p50">
                <a:extLst>
                  <a:ext uri="{FF2B5EF4-FFF2-40B4-BE49-F238E27FC236}">
                    <a16:creationId xmlns:a16="http://schemas.microsoft.com/office/drawing/2014/main" id="{0B83C820-3A3C-4359-A8CB-BB39EC9269B4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3" name="Google Shape;1582;p50">
              <a:extLst>
                <a:ext uri="{FF2B5EF4-FFF2-40B4-BE49-F238E27FC236}">
                  <a16:creationId xmlns:a16="http://schemas.microsoft.com/office/drawing/2014/main" id="{045FEA23-B8B0-40F8-A26B-EC859B072064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oogle Shape;1583;p50">
            <a:extLst>
              <a:ext uri="{FF2B5EF4-FFF2-40B4-BE49-F238E27FC236}">
                <a16:creationId xmlns:a16="http://schemas.microsoft.com/office/drawing/2014/main" id="{2DD50439-5DAF-45EE-B578-3A09DFCA359C}"/>
              </a:ext>
            </a:extLst>
          </p:cNvPr>
          <p:cNvGrpSpPr/>
          <p:nvPr/>
        </p:nvGrpSpPr>
        <p:grpSpPr>
          <a:xfrm rot="12431463">
            <a:off x="468029" y="3911965"/>
            <a:ext cx="236875" cy="470937"/>
            <a:chOff x="2002414" y="2438928"/>
            <a:chExt cx="674281" cy="1340554"/>
          </a:xfrm>
        </p:grpSpPr>
        <p:grpSp>
          <p:nvGrpSpPr>
            <p:cNvPr id="88" name="Google Shape;1584;p50">
              <a:extLst>
                <a:ext uri="{FF2B5EF4-FFF2-40B4-BE49-F238E27FC236}">
                  <a16:creationId xmlns:a16="http://schemas.microsoft.com/office/drawing/2014/main" id="{024571BD-798A-4922-8CDF-E927B8400F18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90" name="Google Shape;1585;p50">
                <a:extLst>
                  <a:ext uri="{FF2B5EF4-FFF2-40B4-BE49-F238E27FC236}">
                    <a16:creationId xmlns:a16="http://schemas.microsoft.com/office/drawing/2014/main" id="{DBB0E4F6-52AD-4CBC-8566-FC26D301B2B6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Google Shape;1586;p50">
                <a:extLst>
                  <a:ext uri="{FF2B5EF4-FFF2-40B4-BE49-F238E27FC236}">
                    <a16:creationId xmlns:a16="http://schemas.microsoft.com/office/drawing/2014/main" id="{225CEB61-08CA-49E4-A1FD-92AA718E16BC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Google Shape;1587;p50">
                <a:extLst>
                  <a:ext uri="{FF2B5EF4-FFF2-40B4-BE49-F238E27FC236}">
                    <a16:creationId xmlns:a16="http://schemas.microsoft.com/office/drawing/2014/main" id="{5B588929-8299-4249-B4DF-42DBE549958D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9" name="Google Shape;1588;p50">
              <a:extLst>
                <a:ext uri="{FF2B5EF4-FFF2-40B4-BE49-F238E27FC236}">
                  <a16:creationId xmlns:a16="http://schemas.microsoft.com/office/drawing/2014/main" id="{2D3D4152-E3EF-40A6-830F-3E393CB6A270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2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ctrTitle"/>
          </p:nvPr>
        </p:nvSpPr>
        <p:spPr>
          <a:xfrm>
            <a:off x="5343974" y="-67446"/>
            <a:ext cx="3662064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5.MODEL – DECISION TREE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ctrTitle" idx="4294967295"/>
          </p:nvPr>
        </p:nvSpPr>
        <p:spPr>
          <a:xfrm>
            <a:off x="420136" y="585369"/>
            <a:ext cx="2938500" cy="5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DECISION TREE 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45" name="Google Shape;247;p28">
            <a:extLst>
              <a:ext uri="{FF2B5EF4-FFF2-40B4-BE49-F238E27FC236}">
                <a16:creationId xmlns:a16="http://schemas.microsoft.com/office/drawing/2014/main" id="{3D1D3A98-A068-468F-AA18-5ADD41AF0CC6}"/>
              </a:ext>
            </a:extLst>
          </p:cNvPr>
          <p:cNvCxnSpPr>
            <a:cxnSpLocks/>
          </p:cNvCxnSpPr>
          <p:nvPr/>
        </p:nvCxnSpPr>
        <p:spPr>
          <a:xfrm>
            <a:off x="7175816" y="1286701"/>
            <a:ext cx="2022" cy="22432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237;p28">
            <a:extLst>
              <a:ext uri="{FF2B5EF4-FFF2-40B4-BE49-F238E27FC236}">
                <a16:creationId xmlns:a16="http://schemas.microsoft.com/office/drawing/2014/main" id="{55E1BF2E-2BFB-42AA-BB17-371EC2EA86C1}"/>
              </a:ext>
            </a:extLst>
          </p:cNvPr>
          <p:cNvSpPr txBox="1"/>
          <p:nvPr/>
        </p:nvSpPr>
        <p:spPr>
          <a:xfrm flipH="1">
            <a:off x="7683688" y="1350350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83.80%</a:t>
            </a:r>
            <a:endParaRPr sz="1200"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7" name="Google Shape;238;p28">
            <a:extLst>
              <a:ext uri="{FF2B5EF4-FFF2-40B4-BE49-F238E27FC236}">
                <a16:creationId xmlns:a16="http://schemas.microsoft.com/office/drawing/2014/main" id="{3BE0FB25-053E-450D-BE6B-13438FB88D30}"/>
              </a:ext>
            </a:extLst>
          </p:cNvPr>
          <p:cNvCxnSpPr>
            <a:cxnSpLocks/>
          </p:cNvCxnSpPr>
          <p:nvPr/>
        </p:nvCxnSpPr>
        <p:spPr>
          <a:xfrm>
            <a:off x="7177838" y="1271996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" name="Google Shape;240;p28">
            <a:extLst>
              <a:ext uri="{FF2B5EF4-FFF2-40B4-BE49-F238E27FC236}">
                <a16:creationId xmlns:a16="http://schemas.microsoft.com/office/drawing/2014/main" id="{6B941D0B-6281-4548-82BC-D6756C36D1B9}"/>
              </a:ext>
            </a:extLst>
          </p:cNvPr>
          <p:cNvSpPr txBox="1"/>
          <p:nvPr/>
        </p:nvSpPr>
        <p:spPr>
          <a:xfrm flipH="1">
            <a:off x="7536788" y="2264024"/>
            <a:ext cx="2096296" cy="2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PRECISION </a:t>
            </a:r>
          </a:p>
        </p:txBody>
      </p:sp>
      <p:sp>
        <p:nvSpPr>
          <p:cNvPr id="49" name="Google Shape;241;p28">
            <a:extLst>
              <a:ext uri="{FF2B5EF4-FFF2-40B4-BE49-F238E27FC236}">
                <a16:creationId xmlns:a16="http://schemas.microsoft.com/office/drawing/2014/main" id="{0A77A92B-BCD1-4DE3-B6D3-2E2B76B1B0A3}"/>
              </a:ext>
            </a:extLst>
          </p:cNvPr>
          <p:cNvSpPr txBox="1"/>
          <p:nvPr/>
        </p:nvSpPr>
        <p:spPr>
          <a:xfrm flipH="1">
            <a:off x="7625271" y="3041686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RECALL </a:t>
            </a:r>
            <a:endParaRPr sz="16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" name="Google Shape;242;p28">
            <a:extLst>
              <a:ext uri="{FF2B5EF4-FFF2-40B4-BE49-F238E27FC236}">
                <a16:creationId xmlns:a16="http://schemas.microsoft.com/office/drawing/2014/main" id="{7648A479-DD41-45AB-B578-F9548ABFE0D0}"/>
              </a:ext>
            </a:extLst>
          </p:cNvPr>
          <p:cNvSpPr txBox="1"/>
          <p:nvPr/>
        </p:nvSpPr>
        <p:spPr>
          <a:xfrm>
            <a:off x="5597500" y="2067595"/>
            <a:ext cx="1759813" cy="7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QUANTITATIVE RESULTS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FOR DECISION TREE</a:t>
            </a:r>
          </a:p>
        </p:txBody>
      </p:sp>
      <p:sp>
        <p:nvSpPr>
          <p:cNvPr id="51" name="Google Shape;244;p28">
            <a:extLst>
              <a:ext uri="{FF2B5EF4-FFF2-40B4-BE49-F238E27FC236}">
                <a16:creationId xmlns:a16="http://schemas.microsoft.com/office/drawing/2014/main" id="{91584F92-4E29-450A-90E1-D727B981CF42}"/>
              </a:ext>
            </a:extLst>
          </p:cNvPr>
          <p:cNvSpPr txBox="1"/>
          <p:nvPr/>
        </p:nvSpPr>
        <p:spPr>
          <a:xfrm flipH="1">
            <a:off x="7726672" y="2457360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15.20%</a:t>
            </a:r>
            <a:endParaRPr sz="1200"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2" name="Google Shape;245;p28">
            <a:extLst>
              <a:ext uri="{FF2B5EF4-FFF2-40B4-BE49-F238E27FC236}">
                <a16:creationId xmlns:a16="http://schemas.microsoft.com/office/drawing/2014/main" id="{A109B500-55A1-4653-B172-007113625CCE}"/>
              </a:ext>
            </a:extLst>
          </p:cNvPr>
          <p:cNvSpPr txBox="1"/>
          <p:nvPr/>
        </p:nvSpPr>
        <p:spPr>
          <a:xfrm flipH="1">
            <a:off x="7711677" y="3517896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50%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3" name="Google Shape;246;p28">
            <a:extLst>
              <a:ext uri="{FF2B5EF4-FFF2-40B4-BE49-F238E27FC236}">
                <a16:creationId xmlns:a16="http://schemas.microsoft.com/office/drawing/2014/main" id="{81E1A379-9618-40A2-A113-FE08BA00A070}"/>
              </a:ext>
            </a:extLst>
          </p:cNvPr>
          <p:cNvSpPr txBox="1"/>
          <p:nvPr/>
        </p:nvSpPr>
        <p:spPr>
          <a:xfrm flipH="1">
            <a:off x="7536788" y="1151769"/>
            <a:ext cx="2145231" cy="2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ACCURACY</a:t>
            </a:r>
            <a:r>
              <a:rPr lang="en-US" sz="12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endParaRPr sz="12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4" name="Google Shape;239;p28">
            <a:extLst>
              <a:ext uri="{FF2B5EF4-FFF2-40B4-BE49-F238E27FC236}">
                <a16:creationId xmlns:a16="http://schemas.microsoft.com/office/drawing/2014/main" id="{C9AA2728-1E8A-46A6-8CA1-3464699FC39F}"/>
              </a:ext>
            </a:extLst>
          </p:cNvPr>
          <p:cNvSpPr/>
          <p:nvPr/>
        </p:nvSpPr>
        <p:spPr>
          <a:xfrm>
            <a:off x="7506287" y="1233446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48;p28">
            <a:extLst>
              <a:ext uri="{FF2B5EF4-FFF2-40B4-BE49-F238E27FC236}">
                <a16:creationId xmlns:a16="http://schemas.microsoft.com/office/drawing/2014/main" id="{35F121C2-6400-44D8-840F-A1D21FB9DF36}"/>
              </a:ext>
            </a:extLst>
          </p:cNvPr>
          <p:cNvSpPr/>
          <p:nvPr/>
        </p:nvSpPr>
        <p:spPr>
          <a:xfrm>
            <a:off x="7498238" y="3491400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249;p28">
            <a:extLst>
              <a:ext uri="{FF2B5EF4-FFF2-40B4-BE49-F238E27FC236}">
                <a16:creationId xmlns:a16="http://schemas.microsoft.com/office/drawing/2014/main" id="{85AD88CF-D785-41AF-B2EA-98712BA70CB0}"/>
              </a:ext>
            </a:extLst>
          </p:cNvPr>
          <p:cNvCxnSpPr/>
          <p:nvPr/>
        </p:nvCxnSpPr>
        <p:spPr>
          <a:xfrm>
            <a:off x="7177838" y="2407492"/>
            <a:ext cx="3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" name="Google Shape;250;p28">
            <a:extLst>
              <a:ext uri="{FF2B5EF4-FFF2-40B4-BE49-F238E27FC236}">
                <a16:creationId xmlns:a16="http://schemas.microsoft.com/office/drawing/2014/main" id="{97DB2F6D-6F6E-476B-838C-389498794FC5}"/>
              </a:ext>
            </a:extLst>
          </p:cNvPr>
          <p:cNvCxnSpPr/>
          <p:nvPr/>
        </p:nvCxnSpPr>
        <p:spPr>
          <a:xfrm>
            <a:off x="7177838" y="3529950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251;p28">
            <a:extLst>
              <a:ext uri="{FF2B5EF4-FFF2-40B4-BE49-F238E27FC236}">
                <a16:creationId xmlns:a16="http://schemas.microsoft.com/office/drawing/2014/main" id="{41250F0A-3D43-4CC2-AC65-E789A9A7BD3C}"/>
              </a:ext>
            </a:extLst>
          </p:cNvPr>
          <p:cNvSpPr/>
          <p:nvPr/>
        </p:nvSpPr>
        <p:spPr>
          <a:xfrm>
            <a:off x="7498238" y="2362568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694;p37">
            <a:extLst>
              <a:ext uri="{FF2B5EF4-FFF2-40B4-BE49-F238E27FC236}">
                <a16:creationId xmlns:a16="http://schemas.microsoft.com/office/drawing/2014/main" id="{C09BF7AF-0E0E-47E8-B422-E1A5981CB1C2}"/>
              </a:ext>
            </a:extLst>
          </p:cNvPr>
          <p:cNvGrpSpPr/>
          <p:nvPr/>
        </p:nvGrpSpPr>
        <p:grpSpPr>
          <a:xfrm>
            <a:off x="7583386" y="4217581"/>
            <a:ext cx="1560613" cy="918274"/>
            <a:chOff x="1190625" y="891875"/>
            <a:chExt cx="5228350" cy="3912250"/>
          </a:xfrm>
        </p:grpSpPr>
        <p:sp>
          <p:nvSpPr>
            <p:cNvPr id="93" name="Google Shape;695;p37">
              <a:extLst>
                <a:ext uri="{FF2B5EF4-FFF2-40B4-BE49-F238E27FC236}">
                  <a16:creationId xmlns:a16="http://schemas.microsoft.com/office/drawing/2014/main" id="{EFE0480C-C6AC-4ED9-8BA1-5BCA3D6599B7}"/>
                </a:ext>
              </a:extLst>
            </p:cNvPr>
            <p:cNvSpPr/>
            <p:nvPr/>
          </p:nvSpPr>
          <p:spPr>
            <a:xfrm>
              <a:off x="1491450" y="891875"/>
              <a:ext cx="4626675" cy="3912250"/>
            </a:xfrm>
            <a:custGeom>
              <a:avLst/>
              <a:gdLst/>
              <a:ahLst/>
              <a:cxnLst/>
              <a:rect l="l" t="t" r="r" b="b"/>
              <a:pathLst>
                <a:path w="185067" h="156490" extrusionOk="0">
                  <a:moveTo>
                    <a:pt x="131370" y="1"/>
                  </a:moveTo>
                  <a:cubicBezTo>
                    <a:pt x="131352" y="1"/>
                    <a:pt x="131343" y="1"/>
                    <a:pt x="131343" y="1"/>
                  </a:cubicBezTo>
                  <a:cubicBezTo>
                    <a:pt x="116074" y="1"/>
                    <a:pt x="102325" y="6373"/>
                    <a:pt x="92546" y="16569"/>
                  </a:cubicBezTo>
                  <a:cubicBezTo>
                    <a:pt x="82767" y="6349"/>
                    <a:pt x="68993" y="1"/>
                    <a:pt x="53724" y="1"/>
                  </a:cubicBezTo>
                  <a:cubicBezTo>
                    <a:pt x="24044" y="1"/>
                    <a:pt x="1" y="24044"/>
                    <a:pt x="1" y="53700"/>
                  </a:cubicBezTo>
                  <a:cubicBezTo>
                    <a:pt x="1" y="83796"/>
                    <a:pt x="20833" y="104800"/>
                    <a:pt x="38994" y="119751"/>
                  </a:cubicBezTo>
                  <a:cubicBezTo>
                    <a:pt x="50734" y="129407"/>
                    <a:pt x="62106" y="136833"/>
                    <a:pt x="63380" y="137642"/>
                  </a:cubicBezTo>
                  <a:lnTo>
                    <a:pt x="92546" y="156489"/>
                  </a:lnTo>
                  <a:lnTo>
                    <a:pt x="121711" y="137642"/>
                  </a:lnTo>
                  <a:cubicBezTo>
                    <a:pt x="122961" y="136833"/>
                    <a:pt x="134333" y="129407"/>
                    <a:pt x="146098" y="119751"/>
                  </a:cubicBezTo>
                  <a:cubicBezTo>
                    <a:pt x="164234" y="104800"/>
                    <a:pt x="185067" y="83796"/>
                    <a:pt x="185067" y="53700"/>
                  </a:cubicBezTo>
                  <a:cubicBezTo>
                    <a:pt x="185067" y="28112"/>
                    <a:pt x="167175" y="6692"/>
                    <a:pt x="143181" y="1300"/>
                  </a:cubicBezTo>
                  <a:cubicBezTo>
                    <a:pt x="138525" y="24"/>
                    <a:pt x="131841" y="1"/>
                    <a:pt x="13137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96;p37">
              <a:extLst>
                <a:ext uri="{FF2B5EF4-FFF2-40B4-BE49-F238E27FC236}">
                  <a16:creationId xmlns:a16="http://schemas.microsoft.com/office/drawing/2014/main" id="{943F9A88-1B51-4903-B583-154E5BC1143E}"/>
                </a:ext>
              </a:extLst>
            </p:cNvPr>
            <p:cNvSpPr/>
            <p:nvPr/>
          </p:nvSpPr>
          <p:spPr>
            <a:xfrm>
              <a:off x="3036725" y="947650"/>
              <a:ext cx="3081400" cy="3856475"/>
            </a:xfrm>
            <a:custGeom>
              <a:avLst/>
              <a:gdLst/>
              <a:ahLst/>
              <a:cxnLst/>
              <a:rect l="l" t="t" r="r" b="b"/>
              <a:pathLst>
                <a:path w="123256" h="154259" extrusionOk="0">
                  <a:moveTo>
                    <a:pt x="84924" y="0"/>
                  </a:moveTo>
                  <a:cubicBezTo>
                    <a:pt x="91076" y="32891"/>
                    <a:pt x="95242" y="112030"/>
                    <a:pt x="1" y="134382"/>
                  </a:cubicBezTo>
                  <a:cubicBezTo>
                    <a:pt x="810" y="134921"/>
                    <a:pt x="1349" y="135264"/>
                    <a:pt x="1569" y="135411"/>
                  </a:cubicBezTo>
                  <a:lnTo>
                    <a:pt x="30735" y="154258"/>
                  </a:lnTo>
                  <a:lnTo>
                    <a:pt x="59900" y="135411"/>
                  </a:lnTo>
                  <a:cubicBezTo>
                    <a:pt x="61150" y="134602"/>
                    <a:pt x="72522" y="127176"/>
                    <a:pt x="84287" y="117520"/>
                  </a:cubicBezTo>
                  <a:cubicBezTo>
                    <a:pt x="102423" y="102569"/>
                    <a:pt x="123256" y="81565"/>
                    <a:pt x="123256" y="51469"/>
                  </a:cubicBezTo>
                  <a:cubicBezTo>
                    <a:pt x="123256" y="27156"/>
                    <a:pt x="107104" y="6618"/>
                    <a:pt x="84924" y="0"/>
                  </a:cubicBez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97;p37">
              <a:extLst>
                <a:ext uri="{FF2B5EF4-FFF2-40B4-BE49-F238E27FC236}">
                  <a16:creationId xmlns:a16="http://schemas.microsoft.com/office/drawing/2014/main" id="{50ADFC00-42A1-40C0-9D22-2D194F5E0779}"/>
                </a:ext>
              </a:extLst>
            </p:cNvPr>
            <p:cNvSpPr/>
            <p:nvPr/>
          </p:nvSpPr>
          <p:spPr>
            <a:xfrm>
              <a:off x="4458850" y="2389750"/>
              <a:ext cx="1960125" cy="1102550"/>
            </a:xfrm>
            <a:custGeom>
              <a:avLst/>
              <a:gdLst/>
              <a:ahLst/>
              <a:cxnLst/>
              <a:rect l="l" t="t" r="r" b="b"/>
              <a:pathLst>
                <a:path w="78405" h="44102" extrusionOk="0">
                  <a:moveTo>
                    <a:pt x="31048" y="0"/>
                  </a:moveTo>
                  <a:cubicBezTo>
                    <a:pt x="30968" y="0"/>
                    <a:pt x="30888" y="3"/>
                    <a:pt x="30808" y="10"/>
                  </a:cubicBezTo>
                  <a:cubicBezTo>
                    <a:pt x="29558" y="83"/>
                    <a:pt x="28504" y="941"/>
                    <a:pt x="28112" y="2118"/>
                  </a:cubicBezTo>
                  <a:lnTo>
                    <a:pt x="18333" y="32410"/>
                  </a:lnTo>
                  <a:lnTo>
                    <a:pt x="6275" y="4912"/>
                  </a:lnTo>
                  <a:cubicBezTo>
                    <a:pt x="5785" y="3768"/>
                    <a:pt x="4662" y="3081"/>
                    <a:pt x="3486" y="3081"/>
                  </a:cubicBezTo>
                  <a:cubicBezTo>
                    <a:pt x="3074" y="3081"/>
                    <a:pt x="2656" y="3165"/>
                    <a:pt x="2256" y="3343"/>
                  </a:cubicBezTo>
                  <a:cubicBezTo>
                    <a:pt x="712" y="4029"/>
                    <a:pt x="1" y="5843"/>
                    <a:pt x="663" y="7387"/>
                  </a:cubicBezTo>
                  <a:lnTo>
                    <a:pt x="15981" y="42263"/>
                  </a:lnTo>
                  <a:cubicBezTo>
                    <a:pt x="16471" y="43390"/>
                    <a:pt x="17574" y="44101"/>
                    <a:pt x="18775" y="44101"/>
                  </a:cubicBezTo>
                  <a:lnTo>
                    <a:pt x="18922" y="44101"/>
                  </a:lnTo>
                  <a:cubicBezTo>
                    <a:pt x="20196" y="44028"/>
                    <a:pt x="21299" y="43194"/>
                    <a:pt x="21691" y="41993"/>
                  </a:cubicBezTo>
                  <a:lnTo>
                    <a:pt x="31642" y="11161"/>
                  </a:lnTo>
                  <a:lnTo>
                    <a:pt x="39730" y="27411"/>
                  </a:lnTo>
                  <a:cubicBezTo>
                    <a:pt x="40244" y="28464"/>
                    <a:pt x="41298" y="29102"/>
                    <a:pt x="42474" y="29102"/>
                  </a:cubicBezTo>
                  <a:lnTo>
                    <a:pt x="75341" y="29102"/>
                  </a:lnTo>
                  <a:cubicBezTo>
                    <a:pt x="77032" y="29102"/>
                    <a:pt x="78404" y="27729"/>
                    <a:pt x="78404" y="26038"/>
                  </a:cubicBezTo>
                  <a:cubicBezTo>
                    <a:pt x="78404" y="24347"/>
                    <a:pt x="77032" y="22975"/>
                    <a:pt x="75341" y="22975"/>
                  </a:cubicBezTo>
                  <a:lnTo>
                    <a:pt x="44362" y="22975"/>
                  </a:lnTo>
                  <a:lnTo>
                    <a:pt x="33774" y="1701"/>
                  </a:lnTo>
                  <a:cubicBezTo>
                    <a:pt x="33247" y="647"/>
                    <a:pt x="32185" y="0"/>
                    <a:pt x="31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98;p37">
              <a:extLst>
                <a:ext uri="{FF2B5EF4-FFF2-40B4-BE49-F238E27FC236}">
                  <a16:creationId xmlns:a16="http://schemas.microsoft.com/office/drawing/2014/main" id="{C1130B5C-24A5-44BE-BE7D-EC77B37444D6}"/>
                </a:ext>
              </a:extLst>
            </p:cNvPr>
            <p:cNvSpPr/>
            <p:nvPr/>
          </p:nvSpPr>
          <p:spPr>
            <a:xfrm>
              <a:off x="1190625" y="1848325"/>
              <a:ext cx="3348525" cy="1807550"/>
            </a:xfrm>
            <a:custGeom>
              <a:avLst/>
              <a:gdLst/>
              <a:ahLst/>
              <a:cxnLst/>
              <a:rect l="l" t="t" r="r" b="b"/>
              <a:pathLst>
                <a:path w="133941" h="72302" extrusionOk="0">
                  <a:moveTo>
                    <a:pt x="123388" y="0"/>
                  </a:moveTo>
                  <a:cubicBezTo>
                    <a:pt x="123368" y="0"/>
                    <a:pt x="123348" y="1"/>
                    <a:pt x="123328" y="1"/>
                  </a:cubicBezTo>
                  <a:cubicBezTo>
                    <a:pt x="122078" y="26"/>
                    <a:pt x="120975" y="761"/>
                    <a:pt x="120534" y="1913"/>
                  </a:cubicBezTo>
                  <a:lnTo>
                    <a:pt x="106098" y="37475"/>
                  </a:lnTo>
                  <a:lnTo>
                    <a:pt x="93967" y="17084"/>
                  </a:lnTo>
                  <a:cubicBezTo>
                    <a:pt x="93418" y="16141"/>
                    <a:pt x="92399" y="15590"/>
                    <a:pt x="91330" y="15590"/>
                  </a:cubicBezTo>
                  <a:cubicBezTo>
                    <a:pt x="91205" y="15590"/>
                    <a:pt x="91078" y="15598"/>
                    <a:pt x="90952" y="15613"/>
                  </a:cubicBezTo>
                  <a:cubicBezTo>
                    <a:pt x="89751" y="15760"/>
                    <a:pt x="88746" y="16618"/>
                    <a:pt x="88403" y="17794"/>
                  </a:cubicBezTo>
                  <a:lnTo>
                    <a:pt x="76173" y="59141"/>
                  </a:lnTo>
                  <a:lnTo>
                    <a:pt x="60488" y="13113"/>
                  </a:lnTo>
                  <a:cubicBezTo>
                    <a:pt x="60096" y="11937"/>
                    <a:pt x="59017" y="11104"/>
                    <a:pt x="57792" y="11030"/>
                  </a:cubicBezTo>
                  <a:cubicBezTo>
                    <a:pt x="57731" y="11026"/>
                    <a:pt x="57670" y="11025"/>
                    <a:pt x="57609" y="11025"/>
                  </a:cubicBezTo>
                  <a:cubicBezTo>
                    <a:pt x="56430" y="11025"/>
                    <a:pt x="55363" y="11697"/>
                    <a:pt x="54851" y="12746"/>
                  </a:cubicBezTo>
                  <a:lnTo>
                    <a:pt x="39337" y="44632"/>
                  </a:lnTo>
                  <a:lnTo>
                    <a:pt x="3064" y="44632"/>
                  </a:lnTo>
                  <a:cubicBezTo>
                    <a:pt x="1372" y="44632"/>
                    <a:pt x="0" y="46004"/>
                    <a:pt x="0" y="47695"/>
                  </a:cubicBezTo>
                  <a:cubicBezTo>
                    <a:pt x="0" y="49386"/>
                    <a:pt x="1372" y="50759"/>
                    <a:pt x="3064" y="50759"/>
                  </a:cubicBezTo>
                  <a:lnTo>
                    <a:pt x="41248" y="50759"/>
                  </a:lnTo>
                  <a:cubicBezTo>
                    <a:pt x="42425" y="50759"/>
                    <a:pt x="43503" y="50097"/>
                    <a:pt x="44018" y="49043"/>
                  </a:cubicBezTo>
                  <a:lnTo>
                    <a:pt x="57105" y="22132"/>
                  </a:lnTo>
                  <a:lnTo>
                    <a:pt x="73477" y="70219"/>
                  </a:lnTo>
                  <a:cubicBezTo>
                    <a:pt x="73918" y="71469"/>
                    <a:pt x="75070" y="72302"/>
                    <a:pt x="76394" y="72302"/>
                  </a:cubicBezTo>
                  <a:lnTo>
                    <a:pt x="76443" y="72302"/>
                  </a:lnTo>
                  <a:cubicBezTo>
                    <a:pt x="77791" y="72277"/>
                    <a:pt x="78943" y="71395"/>
                    <a:pt x="79335" y="70096"/>
                  </a:cubicBezTo>
                  <a:lnTo>
                    <a:pt x="92276" y="26250"/>
                  </a:lnTo>
                  <a:lnTo>
                    <a:pt x="103991" y="45906"/>
                  </a:lnTo>
                  <a:cubicBezTo>
                    <a:pt x="104536" y="46815"/>
                    <a:pt x="105524" y="47387"/>
                    <a:pt x="106584" y="47387"/>
                  </a:cubicBezTo>
                  <a:cubicBezTo>
                    <a:pt x="106667" y="47387"/>
                    <a:pt x="106750" y="47384"/>
                    <a:pt x="106834" y="47377"/>
                  </a:cubicBezTo>
                  <a:cubicBezTo>
                    <a:pt x="108010" y="47303"/>
                    <a:pt x="109015" y="46568"/>
                    <a:pt x="109456" y="45489"/>
                  </a:cubicBezTo>
                  <a:lnTo>
                    <a:pt x="123475" y="10932"/>
                  </a:lnTo>
                  <a:lnTo>
                    <a:pt x="127666" y="20490"/>
                  </a:lnTo>
                  <a:cubicBezTo>
                    <a:pt x="128156" y="21634"/>
                    <a:pt x="129279" y="22321"/>
                    <a:pt x="130456" y="22321"/>
                  </a:cubicBezTo>
                  <a:cubicBezTo>
                    <a:pt x="130867" y="22321"/>
                    <a:pt x="131285" y="22237"/>
                    <a:pt x="131686" y="22059"/>
                  </a:cubicBezTo>
                  <a:cubicBezTo>
                    <a:pt x="133230" y="21397"/>
                    <a:pt x="133940" y="19584"/>
                    <a:pt x="133279" y="18040"/>
                  </a:cubicBezTo>
                  <a:lnTo>
                    <a:pt x="126171" y="1839"/>
                  </a:lnTo>
                  <a:cubicBezTo>
                    <a:pt x="125689" y="730"/>
                    <a:pt x="124590" y="0"/>
                    <a:pt x="123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3A9F09-012E-4815-84F7-55B794F5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8" y="1128625"/>
            <a:ext cx="5465563" cy="33730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7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24615" r="-32292"/>
          <a:stretch/>
        </p:blipFill>
        <p:spPr>
          <a:xfrm>
            <a:off x="-46973" y="385253"/>
            <a:ext cx="9190973" cy="4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 flipH="1">
            <a:off x="6310475" y="1547829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s" sz="16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94.63</a:t>
            </a:r>
            <a:r>
              <a:rPr lang="es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%</a:t>
            </a:r>
            <a:endParaRPr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38" name="Google Shape;238;p28"/>
          <p:cNvCxnSpPr>
            <a:endCxn id="239" idx="1"/>
          </p:cNvCxnSpPr>
          <p:nvPr/>
        </p:nvCxnSpPr>
        <p:spPr>
          <a:xfrm>
            <a:off x="5804625" y="1469475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0" name="Google Shape;240;p28"/>
          <p:cNvSpPr txBox="1"/>
          <p:nvPr/>
        </p:nvSpPr>
        <p:spPr>
          <a:xfrm flipH="1">
            <a:off x="6250365" y="2183431"/>
            <a:ext cx="1348684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PRECISION</a:t>
            </a:r>
            <a:r>
              <a:rPr lang="en-US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endParaRPr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 flipH="1">
            <a:off x="6323850" y="3267994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RECALL </a:t>
            </a:r>
            <a:endParaRPr sz="2000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2571263" y="2009136"/>
            <a:ext cx="2964037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NAÏVE BAYES ANALYSIS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Quantitative results  </a:t>
            </a:r>
            <a:endParaRPr sz="2000" b="1" dirty="0"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ctrTitle"/>
          </p:nvPr>
        </p:nvSpPr>
        <p:spPr>
          <a:xfrm>
            <a:off x="4087447" y="-18605"/>
            <a:ext cx="4815878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6.MODEL –NAÏVE BAYES ANALYSIS 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244" name="Google Shape;244;p28"/>
          <p:cNvSpPr txBox="1"/>
          <p:nvPr/>
        </p:nvSpPr>
        <p:spPr>
          <a:xfrm flipH="1">
            <a:off x="6310475" y="2683294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15.20</a:t>
            </a:r>
            <a:r>
              <a:rPr lang="es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%</a:t>
            </a:r>
            <a:endParaRPr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 flipH="1">
            <a:off x="6310475" y="3800358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50%</a:t>
            </a:r>
            <a:endParaRPr sz="1600" b="1" dirty="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 flipH="1">
            <a:off x="6248561" y="1038579"/>
            <a:ext cx="169244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ACCURACY</a:t>
            </a:r>
            <a:r>
              <a:rPr lang="en-US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endParaRPr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247" name="Google Shape;247;p28"/>
          <p:cNvCxnSpPr>
            <a:cxnSpLocks/>
          </p:cNvCxnSpPr>
          <p:nvPr/>
        </p:nvCxnSpPr>
        <p:spPr>
          <a:xfrm>
            <a:off x="5793600" y="1473525"/>
            <a:ext cx="0" cy="22539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9" name="Google Shape;239;p28"/>
          <p:cNvSpPr/>
          <p:nvPr/>
        </p:nvSpPr>
        <p:spPr>
          <a:xfrm>
            <a:off x="6125025" y="1430925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6125025" y="3688879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" name="Google Shape;249;p28"/>
          <p:cNvCxnSpPr/>
          <p:nvPr/>
        </p:nvCxnSpPr>
        <p:spPr>
          <a:xfrm>
            <a:off x="5804625" y="2604971"/>
            <a:ext cx="3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28"/>
          <p:cNvCxnSpPr/>
          <p:nvPr/>
        </p:nvCxnSpPr>
        <p:spPr>
          <a:xfrm>
            <a:off x="5804625" y="3727429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1" name="Google Shape;251;p28"/>
          <p:cNvSpPr/>
          <p:nvPr/>
        </p:nvSpPr>
        <p:spPr>
          <a:xfrm>
            <a:off x="6125025" y="2560047"/>
            <a:ext cx="77100" cy="7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A9A9-F435-4D28-9FF4-1F10E605C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573" y="0"/>
            <a:ext cx="2938500" cy="566400"/>
          </a:xfrm>
        </p:spPr>
        <p:txBody>
          <a:bodyPr/>
          <a:lstStyle/>
          <a:p>
            <a:r>
              <a:rPr lang="en-US" sz="2000" dirty="0"/>
              <a:t>7.TEXT ANALYSIS </a:t>
            </a:r>
          </a:p>
        </p:txBody>
      </p:sp>
      <p:grpSp>
        <p:nvGrpSpPr>
          <p:cNvPr id="4" name="Google Shape;694;p37">
            <a:extLst>
              <a:ext uri="{FF2B5EF4-FFF2-40B4-BE49-F238E27FC236}">
                <a16:creationId xmlns:a16="http://schemas.microsoft.com/office/drawing/2014/main" id="{48687136-CD81-44D7-BAA6-B24CAE99090D}"/>
              </a:ext>
            </a:extLst>
          </p:cNvPr>
          <p:cNvGrpSpPr/>
          <p:nvPr/>
        </p:nvGrpSpPr>
        <p:grpSpPr>
          <a:xfrm>
            <a:off x="7583387" y="4154236"/>
            <a:ext cx="1560613" cy="918274"/>
            <a:chOff x="1190625" y="891875"/>
            <a:chExt cx="5228350" cy="3912250"/>
          </a:xfrm>
        </p:grpSpPr>
        <p:sp>
          <p:nvSpPr>
            <p:cNvPr id="5" name="Google Shape;695;p37">
              <a:extLst>
                <a:ext uri="{FF2B5EF4-FFF2-40B4-BE49-F238E27FC236}">
                  <a16:creationId xmlns:a16="http://schemas.microsoft.com/office/drawing/2014/main" id="{D690F0DC-FB7A-4087-A0A9-853D05E7ACB4}"/>
                </a:ext>
              </a:extLst>
            </p:cNvPr>
            <p:cNvSpPr/>
            <p:nvPr/>
          </p:nvSpPr>
          <p:spPr>
            <a:xfrm>
              <a:off x="1491450" y="891875"/>
              <a:ext cx="4626675" cy="3912250"/>
            </a:xfrm>
            <a:custGeom>
              <a:avLst/>
              <a:gdLst/>
              <a:ahLst/>
              <a:cxnLst/>
              <a:rect l="l" t="t" r="r" b="b"/>
              <a:pathLst>
                <a:path w="185067" h="156490" extrusionOk="0">
                  <a:moveTo>
                    <a:pt x="131370" y="1"/>
                  </a:moveTo>
                  <a:cubicBezTo>
                    <a:pt x="131352" y="1"/>
                    <a:pt x="131343" y="1"/>
                    <a:pt x="131343" y="1"/>
                  </a:cubicBezTo>
                  <a:cubicBezTo>
                    <a:pt x="116074" y="1"/>
                    <a:pt x="102325" y="6373"/>
                    <a:pt x="92546" y="16569"/>
                  </a:cubicBezTo>
                  <a:cubicBezTo>
                    <a:pt x="82767" y="6349"/>
                    <a:pt x="68993" y="1"/>
                    <a:pt x="53724" y="1"/>
                  </a:cubicBezTo>
                  <a:cubicBezTo>
                    <a:pt x="24044" y="1"/>
                    <a:pt x="1" y="24044"/>
                    <a:pt x="1" y="53700"/>
                  </a:cubicBezTo>
                  <a:cubicBezTo>
                    <a:pt x="1" y="83796"/>
                    <a:pt x="20833" y="104800"/>
                    <a:pt x="38994" y="119751"/>
                  </a:cubicBezTo>
                  <a:cubicBezTo>
                    <a:pt x="50734" y="129407"/>
                    <a:pt x="62106" y="136833"/>
                    <a:pt x="63380" y="137642"/>
                  </a:cubicBezTo>
                  <a:lnTo>
                    <a:pt x="92546" y="156489"/>
                  </a:lnTo>
                  <a:lnTo>
                    <a:pt x="121711" y="137642"/>
                  </a:lnTo>
                  <a:cubicBezTo>
                    <a:pt x="122961" y="136833"/>
                    <a:pt x="134333" y="129407"/>
                    <a:pt x="146098" y="119751"/>
                  </a:cubicBezTo>
                  <a:cubicBezTo>
                    <a:pt x="164234" y="104800"/>
                    <a:pt x="185067" y="83796"/>
                    <a:pt x="185067" y="53700"/>
                  </a:cubicBezTo>
                  <a:cubicBezTo>
                    <a:pt x="185067" y="28112"/>
                    <a:pt x="167175" y="6692"/>
                    <a:pt x="143181" y="1300"/>
                  </a:cubicBezTo>
                  <a:cubicBezTo>
                    <a:pt x="138525" y="24"/>
                    <a:pt x="131841" y="1"/>
                    <a:pt x="13137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6;p37">
              <a:extLst>
                <a:ext uri="{FF2B5EF4-FFF2-40B4-BE49-F238E27FC236}">
                  <a16:creationId xmlns:a16="http://schemas.microsoft.com/office/drawing/2014/main" id="{F39B6482-29A2-4186-8B20-0C149A905894}"/>
                </a:ext>
              </a:extLst>
            </p:cNvPr>
            <p:cNvSpPr/>
            <p:nvPr/>
          </p:nvSpPr>
          <p:spPr>
            <a:xfrm>
              <a:off x="3036725" y="947650"/>
              <a:ext cx="3081400" cy="3856475"/>
            </a:xfrm>
            <a:custGeom>
              <a:avLst/>
              <a:gdLst/>
              <a:ahLst/>
              <a:cxnLst/>
              <a:rect l="l" t="t" r="r" b="b"/>
              <a:pathLst>
                <a:path w="123256" h="154259" extrusionOk="0">
                  <a:moveTo>
                    <a:pt x="84924" y="0"/>
                  </a:moveTo>
                  <a:cubicBezTo>
                    <a:pt x="91076" y="32891"/>
                    <a:pt x="95242" y="112030"/>
                    <a:pt x="1" y="134382"/>
                  </a:cubicBezTo>
                  <a:cubicBezTo>
                    <a:pt x="810" y="134921"/>
                    <a:pt x="1349" y="135264"/>
                    <a:pt x="1569" y="135411"/>
                  </a:cubicBezTo>
                  <a:lnTo>
                    <a:pt x="30735" y="154258"/>
                  </a:lnTo>
                  <a:lnTo>
                    <a:pt x="59900" y="135411"/>
                  </a:lnTo>
                  <a:cubicBezTo>
                    <a:pt x="61150" y="134602"/>
                    <a:pt x="72522" y="127176"/>
                    <a:pt x="84287" y="117520"/>
                  </a:cubicBezTo>
                  <a:cubicBezTo>
                    <a:pt x="102423" y="102569"/>
                    <a:pt x="123256" y="81565"/>
                    <a:pt x="123256" y="51469"/>
                  </a:cubicBezTo>
                  <a:cubicBezTo>
                    <a:pt x="123256" y="27156"/>
                    <a:pt x="107104" y="6618"/>
                    <a:pt x="84924" y="0"/>
                  </a:cubicBez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7;p37">
              <a:extLst>
                <a:ext uri="{FF2B5EF4-FFF2-40B4-BE49-F238E27FC236}">
                  <a16:creationId xmlns:a16="http://schemas.microsoft.com/office/drawing/2014/main" id="{928A5666-EDA7-4D9F-85E9-ED69397A3F21}"/>
                </a:ext>
              </a:extLst>
            </p:cNvPr>
            <p:cNvSpPr/>
            <p:nvPr/>
          </p:nvSpPr>
          <p:spPr>
            <a:xfrm>
              <a:off x="4458850" y="2389750"/>
              <a:ext cx="1960125" cy="1102550"/>
            </a:xfrm>
            <a:custGeom>
              <a:avLst/>
              <a:gdLst/>
              <a:ahLst/>
              <a:cxnLst/>
              <a:rect l="l" t="t" r="r" b="b"/>
              <a:pathLst>
                <a:path w="78405" h="44102" extrusionOk="0">
                  <a:moveTo>
                    <a:pt x="31048" y="0"/>
                  </a:moveTo>
                  <a:cubicBezTo>
                    <a:pt x="30968" y="0"/>
                    <a:pt x="30888" y="3"/>
                    <a:pt x="30808" y="10"/>
                  </a:cubicBezTo>
                  <a:cubicBezTo>
                    <a:pt x="29558" y="83"/>
                    <a:pt x="28504" y="941"/>
                    <a:pt x="28112" y="2118"/>
                  </a:cubicBezTo>
                  <a:lnTo>
                    <a:pt x="18333" y="32410"/>
                  </a:lnTo>
                  <a:lnTo>
                    <a:pt x="6275" y="4912"/>
                  </a:lnTo>
                  <a:cubicBezTo>
                    <a:pt x="5785" y="3768"/>
                    <a:pt x="4662" y="3081"/>
                    <a:pt x="3486" y="3081"/>
                  </a:cubicBezTo>
                  <a:cubicBezTo>
                    <a:pt x="3074" y="3081"/>
                    <a:pt x="2656" y="3165"/>
                    <a:pt x="2256" y="3343"/>
                  </a:cubicBezTo>
                  <a:cubicBezTo>
                    <a:pt x="712" y="4029"/>
                    <a:pt x="1" y="5843"/>
                    <a:pt x="663" y="7387"/>
                  </a:cubicBezTo>
                  <a:lnTo>
                    <a:pt x="15981" y="42263"/>
                  </a:lnTo>
                  <a:cubicBezTo>
                    <a:pt x="16471" y="43390"/>
                    <a:pt x="17574" y="44101"/>
                    <a:pt x="18775" y="44101"/>
                  </a:cubicBezTo>
                  <a:lnTo>
                    <a:pt x="18922" y="44101"/>
                  </a:lnTo>
                  <a:cubicBezTo>
                    <a:pt x="20196" y="44028"/>
                    <a:pt x="21299" y="43194"/>
                    <a:pt x="21691" y="41993"/>
                  </a:cubicBezTo>
                  <a:lnTo>
                    <a:pt x="31642" y="11161"/>
                  </a:lnTo>
                  <a:lnTo>
                    <a:pt x="39730" y="27411"/>
                  </a:lnTo>
                  <a:cubicBezTo>
                    <a:pt x="40244" y="28464"/>
                    <a:pt x="41298" y="29102"/>
                    <a:pt x="42474" y="29102"/>
                  </a:cubicBezTo>
                  <a:lnTo>
                    <a:pt x="75341" y="29102"/>
                  </a:lnTo>
                  <a:cubicBezTo>
                    <a:pt x="77032" y="29102"/>
                    <a:pt x="78404" y="27729"/>
                    <a:pt x="78404" y="26038"/>
                  </a:cubicBezTo>
                  <a:cubicBezTo>
                    <a:pt x="78404" y="24347"/>
                    <a:pt x="77032" y="22975"/>
                    <a:pt x="75341" y="22975"/>
                  </a:cubicBezTo>
                  <a:lnTo>
                    <a:pt x="44362" y="22975"/>
                  </a:lnTo>
                  <a:lnTo>
                    <a:pt x="33774" y="1701"/>
                  </a:lnTo>
                  <a:cubicBezTo>
                    <a:pt x="33247" y="647"/>
                    <a:pt x="32185" y="0"/>
                    <a:pt x="31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8;p37">
              <a:extLst>
                <a:ext uri="{FF2B5EF4-FFF2-40B4-BE49-F238E27FC236}">
                  <a16:creationId xmlns:a16="http://schemas.microsoft.com/office/drawing/2014/main" id="{111E2DA5-E13C-44F9-8CA5-F3DBDA5C5F37}"/>
                </a:ext>
              </a:extLst>
            </p:cNvPr>
            <p:cNvSpPr/>
            <p:nvPr/>
          </p:nvSpPr>
          <p:spPr>
            <a:xfrm>
              <a:off x="1190625" y="1848325"/>
              <a:ext cx="3348525" cy="1807550"/>
            </a:xfrm>
            <a:custGeom>
              <a:avLst/>
              <a:gdLst/>
              <a:ahLst/>
              <a:cxnLst/>
              <a:rect l="l" t="t" r="r" b="b"/>
              <a:pathLst>
                <a:path w="133941" h="72302" extrusionOk="0">
                  <a:moveTo>
                    <a:pt x="123388" y="0"/>
                  </a:moveTo>
                  <a:cubicBezTo>
                    <a:pt x="123368" y="0"/>
                    <a:pt x="123348" y="1"/>
                    <a:pt x="123328" y="1"/>
                  </a:cubicBezTo>
                  <a:cubicBezTo>
                    <a:pt x="122078" y="26"/>
                    <a:pt x="120975" y="761"/>
                    <a:pt x="120534" y="1913"/>
                  </a:cubicBezTo>
                  <a:lnTo>
                    <a:pt x="106098" y="37475"/>
                  </a:lnTo>
                  <a:lnTo>
                    <a:pt x="93967" y="17084"/>
                  </a:lnTo>
                  <a:cubicBezTo>
                    <a:pt x="93418" y="16141"/>
                    <a:pt x="92399" y="15590"/>
                    <a:pt x="91330" y="15590"/>
                  </a:cubicBezTo>
                  <a:cubicBezTo>
                    <a:pt x="91205" y="15590"/>
                    <a:pt x="91078" y="15598"/>
                    <a:pt x="90952" y="15613"/>
                  </a:cubicBezTo>
                  <a:cubicBezTo>
                    <a:pt x="89751" y="15760"/>
                    <a:pt x="88746" y="16618"/>
                    <a:pt x="88403" y="17794"/>
                  </a:cubicBezTo>
                  <a:lnTo>
                    <a:pt x="76173" y="59141"/>
                  </a:lnTo>
                  <a:lnTo>
                    <a:pt x="60488" y="13113"/>
                  </a:lnTo>
                  <a:cubicBezTo>
                    <a:pt x="60096" y="11937"/>
                    <a:pt x="59017" y="11104"/>
                    <a:pt x="57792" y="11030"/>
                  </a:cubicBezTo>
                  <a:cubicBezTo>
                    <a:pt x="57731" y="11026"/>
                    <a:pt x="57670" y="11025"/>
                    <a:pt x="57609" y="11025"/>
                  </a:cubicBezTo>
                  <a:cubicBezTo>
                    <a:pt x="56430" y="11025"/>
                    <a:pt x="55363" y="11697"/>
                    <a:pt x="54851" y="12746"/>
                  </a:cubicBezTo>
                  <a:lnTo>
                    <a:pt x="39337" y="44632"/>
                  </a:lnTo>
                  <a:lnTo>
                    <a:pt x="3064" y="44632"/>
                  </a:lnTo>
                  <a:cubicBezTo>
                    <a:pt x="1372" y="44632"/>
                    <a:pt x="0" y="46004"/>
                    <a:pt x="0" y="47695"/>
                  </a:cubicBezTo>
                  <a:cubicBezTo>
                    <a:pt x="0" y="49386"/>
                    <a:pt x="1372" y="50759"/>
                    <a:pt x="3064" y="50759"/>
                  </a:cubicBezTo>
                  <a:lnTo>
                    <a:pt x="41248" y="50759"/>
                  </a:lnTo>
                  <a:cubicBezTo>
                    <a:pt x="42425" y="50759"/>
                    <a:pt x="43503" y="50097"/>
                    <a:pt x="44018" y="49043"/>
                  </a:cubicBezTo>
                  <a:lnTo>
                    <a:pt x="57105" y="22132"/>
                  </a:lnTo>
                  <a:lnTo>
                    <a:pt x="73477" y="70219"/>
                  </a:lnTo>
                  <a:cubicBezTo>
                    <a:pt x="73918" y="71469"/>
                    <a:pt x="75070" y="72302"/>
                    <a:pt x="76394" y="72302"/>
                  </a:cubicBezTo>
                  <a:lnTo>
                    <a:pt x="76443" y="72302"/>
                  </a:lnTo>
                  <a:cubicBezTo>
                    <a:pt x="77791" y="72277"/>
                    <a:pt x="78943" y="71395"/>
                    <a:pt x="79335" y="70096"/>
                  </a:cubicBezTo>
                  <a:lnTo>
                    <a:pt x="92276" y="26250"/>
                  </a:lnTo>
                  <a:lnTo>
                    <a:pt x="103991" y="45906"/>
                  </a:lnTo>
                  <a:cubicBezTo>
                    <a:pt x="104536" y="46815"/>
                    <a:pt x="105524" y="47387"/>
                    <a:pt x="106584" y="47387"/>
                  </a:cubicBezTo>
                  <a:cubicBezTo>
                    <a:pt x="106667" y="47387"/>
                    <a:pt x="106750" y="47384"/>
                    <a:pt x="106834" y="47377"/>
                  </a:cubicBezTo>
                  <a:cubicBezTo>
                    <a:pt x="108010" y="47303"/>
                    <a:pt x="109015" y="46568"/>
                    <a:pt x="109456" y="45489"/>
                  </a:cubicBezTo>
                  <a:lnTo>
                    <a:pt x="123475" y="10932"/>
                  </a:lnTo>
                  <a:lnTo>
                    <a:pt x="127666" y="20490"/>
                  </a:lnTo>
                  <a:cubicBezTo>
                    <a:pt x="128156" y="21634"/>
                    <a:pt x="129279" y="22321"/>
                    <a:pt x="130456" y="22321"/>
                  </a:cubicBezTo>
                  <a:cubicBezTo>
                    <a:pt x="130867" y="22321"/>
                    <a:pt x="131285" y="22237"/>
                    <a:pt x="131686" y="22059"/>
                  </a:cubicBezTo>
                  <a:cubicBezTo>
                    <a:pt x="133230" y="21397"/>
                    <a:pt x="133940" y="19584"/>
                    <a:pt x="133279" y="18040"/>
                  </a:cubicBezTo>
                  <a:lnTo>
                    <a:pt x="126171" y="1839"/>
                  </a:lnTo>
                  <a:cubicBezTo>
                    <a:pt x="125689" y="730"/>
                    <a:pt x="124590" y="0"/>
                    <a:pt x="123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4BD4F1-6D7F-4364-9DC9-AD8E80BD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620629"/>
            <a:ext cx="5583165" cy="3502467"/>
          </a:xfrm>
          <a:prstGeom prst="rect">
            <a:avLst/>
          </a:prstGeom>
        </p:spPr>
      </p:pic>
      <p:sp>
        <p:nvSpPr>
          <p:cNvPr id="11" name="Google Shape;212;p27">
            <a:extLst>
              <a:ext uri="{FF2B5EF4-FFF2-40B4-BE49-F238E27FC236}">
                <a16:creationId xmlns:a16="http://schemas.microsoft.com/office/drawing/2014/main" id="{09C9882F-1C56-41EC-92FF-DEB3E062DE21}"/>
              </a:ext>
            </a:extLst>
          </p:cNvPr>
          <p:cNvSpPr txBox="1">
            <a:spLocks/>
          </p:cNvSpPr>
          <p:nvPr/>
        </p:nvSpPr>
        <p:spPr>
          <a:xfrm>
            <a:off x="378594" y="1466680"/>
            <a:ext cx="4357529" cy="81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 Light"/>
              <a:buNone/>
              <a:defRPr sz="10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Text Analysis </a:t>
            </a:r>
            <a:r>
              <a:rPr lang="en-US" sz="1800" dirty="0">
                <a:solidFill>
                  <a:schemeClr val="tx1"/>
                </a:solidFill>
              </a:rPr>
              <a:t>was used to identify the most recorded diseases associated with individuals with CHD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0" indent="0"/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2BAF29-0022-4A14-8258-68DB8E22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8175" y="1684460"/>
            <a:ext cx="36004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C5C9C48C-BCDD-432C-A60F-9D55F7D9A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37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733" y="579896"/>
            <a:ext cx="1900898" cy="453483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A7D7E-7405-4B34-B88E-013DEAD72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9946" y="-84448"/>
            <a:ext cx="4225685" cy="566400"/>
          </a:xfrm>
        </p:spPr>
        <p:txBody>
          <a:bodyPr/>
          <a:lstStyle/>
          <a:p>
            <a:r>
              <a:rPr lang="en-US" sz="2400" dirty="0"/>
              <a:t>MODEL COMPARISON </a:t>
            </a:r>
          </a:p>
        </p:txBody>
      </p:sp>
      <p:grpSp>
        <p:nvGrpSpPr>
          <p:cNvPr id="69" name="Google Shape;1571;p50">
            <a:extLst>
              <a:ext uri="{FF2B5EF4-FFF2-40B4-BE49-F238E27FC236}">
                <a16:creationId xmlns:a16="http://schemas.microsoft.com/office/drawing/2014/main" id="{BC84CA9E-1036-435C-A549-16015DC80AE7}"/>
              </a:ext>
            </a:extLst>
          </p:cNvPr>
          <p:cNvGrpSpPr/>
          <p:nvPr/>
        </p:nvGrpSpPr>
        <p:grpSpPr>
          <a:xfrm>
            <a:off x="773589" y="1901065"/>
            <a:ext cx="236875" cy="470937"/>
            <a:chOff x="2002414" y="2438928"/>
            <a:chExt cx="674281" cy="1340554"/>
          </a:xfrm>
        </p:grpSpPr>
        <p:grpSp>
          <p:nvGrpSpPr>
            <p:cNvPr id="70" name="Google Shape;1572;p50">
              <a:extLst>
                <a:ext uri="{FF2B5EF4-FFF2-40B4-BE49-F238E27FC236}">
                  <a16:creationId xmlns:a16="http://schemas.microsoft.com/office/drawing/2014/main" id="{7554DB2B-1DA8-4D09-9465-0E9458A86F5E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72" name="Google Shape;1573;p50">
                <a:extLst>
                  <a:ext uri="{FF2B5EF4-FFF2-40B4-BE49-F238E27FC236}">
                    <a16:creationId xmlns:a16="http://schemas.microsoft.com/office/drawing/2014/main" id="{A51E1C91-774A-4899-85F7-874DE6D0BC5F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Google Shape;1574;p50">
                <a:extLst>
                  <a:ext uri="{FF2B5EF4-FFF2-40B4-BE49-F238E27FC236}">
                    <a16:creationId xmlns:a16="http://schemas.microsoft.com/office/drawing/2014/main" id="{C985ADE0-38A3-40E5-BA68-1AF1826C46EF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Google Shape;1575;p50">
                <a:extLst>
                  <a:ext uri="{FF2B5EF4-FFF2-40B4-BE49-F238E27FC236}">
                    <a16:creationId xmlns:a16="http://schemas.microsoft.com/office/drawing/2014/main" id="{56696DEC-C6CA-4E8A-822A-98608A9C4019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1" name="Google Shape;1576;p50">
              <a:extLst>
                <a:ext uri="{FF2B5EF4-FFF2-40B4-BE49-F238E27FC236}">
                  <a16:creationId xmlns:a16="http://schemas.microsoft.com/office/drawing/2014/main" id="{6B0FEA2A-88B9-48B9-B3A3-F54FD32AF413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Google Shape;1577;p50">
            <a:extLst>
              <a:ext uri="{FF2B5EF4-FFF2-40B4-BE49-F238E27FC236}">
                <a16:creationId xmlns:a16="http://schemas.microsoft.com/office/drawing/2014/main" id="{180A5863-208D-4061-A099-FFF2B366C41C}"/>
              </a:ext>
            </a:extLst>
          </p:cNvPr>
          <p:cNvGrpSpPr/>
          <p:nvPr/>
        </p:nvGrpSpPr>
        <p:grpSpPr>
          <a:xfrm>
            <a:off x="1056240" y="1901065"/>
            <a:ext cx="236875" cy="470937"/>
            <a:chOff x="2002414" y="2438928"/>
            <a:chExt cx="674281" cy="1340554"/>
          </a:xfrm>
        </p:grpSpPr>
        <p:grpSp>
          <p:nvGrpSpPr>
            <p:cNvPr id="76" name="Google Shape;1578;p50">
              <a:extLst>
                <a:ext uri="{FF2B5EF4-FFF2-40B4-BE49-F238E27FC236}">
                  <a16:creationId xmlns:a16="http://schemas.microsoft.com/office/drawing/2014/main" id="{2BEF580A-06A5-4CD7-8439-2C392E225AED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78" name="Google Shape;1579;p50">
                <a:extLst>
                  <a:ext uri="{FF2B5EF4-FFF2-40B4-BE49-F238E27FC236}">
                    <a16:creationId xmlns:a16="http://schemas.microsoft.com/office/drawing/2014/main" id="{0083E194-74D4-4D3C-9CBE-24CCB315520F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Google Shape;1580;p50">
                <a:extLst>
                  <a:ext uri="{FF2B5EF4-FFF2-40B4-BE49-F238E27FC236}">
                    <a16:creationId xmlns:a16="http://schemas.microsoft.com/office/drawing/2014/main" id="{363ED868-990E-4038-AAD4-1F96E2B112CB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Google Shape;1581;p50">
                <a:extLst>
                  <a:ext uri="{FF2B5EF4-FFF2-40B4-BE49-F238E27FC236}">
                    <a16:creationId xmlns:a16="http://schemas.microsoft.com/office/drawing/2014/main" id="{95AD3223-1140-4FC9-8185-107388577B7B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7" name="Google Shape;1582;p50">
              <a:extLst>
                <a:ext uri="{FF2B5EF4-FFF2-40B4-BE49-F238E27FC236}">
                  <a16:creationId xmlns:a16="http://schemas.microsoft.com/office/drawing/2014/main" id="{F2381F0C-814E-4B43-ACB0-24EE84755887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Google Shape;1583;p50">
            <a:extLst>
              <a:ext uri="{FF2B5EF4-FFF2-40B4-BE49-F238E27FC236}">
                <a16:creationId xmlns:a16="http://schemas.microsoft.com/office/drawing/2014/main" id="{9998D6B9-A401-4494-96F8-1983039A1411}"/>
              </a:ext>
            </a:extLst>
          </p:cNvPr>
          <p:cNvGrpSpPr/>
          <p:nvPr/>
        </p:nvGrpSpPr>
        <p:grpSpPr>
          <a:xfrm>
            <a:off x="1338892" y="1901065"/>
            <a:ext cx="236875" cy="470937"/>
            <a:chOff x="2002414" y="2438928"/>
            <a:chExt cx="674281" cy="1340554"/>
          </a:xfrm>
        </p:grpSpPr>
        <p:grpSp>
          <p:nvGrpSpPr>
            <p:cNvPr id="82" name="Google Shape;1584;p50">
              <a:extLst>
                <a:ext uri="{FF2B5EF4-FFF2-40B4-BE49-F238E27FC236}">
                  <a16:creationId xmlns:a16="http://schemas.microsoft.com/office/drawing/2014/main" id="{BC576675-EC64-4E90-A477-AC502A4A70AA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84" name="Google Shape;1585;p50">
                <a:extLst>
                  <a:ext uri="{FF2B5EF4-FFF2-40B4-BE49-F238E27FC236}">
                    <a16:creationId xmlns:a16="http://schemas.microsoft.com/office/drawing/2014/main" id="{C1BD1523-2625-4CAD-8044-A11847052A74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Google Shape;1586;p50">
                <a:extLst>
                  <a:ext uri="{FF2B5EF4-FFF2-40B4-BE49-F238E27FC236}">
                    <a16:creationId xmlns:a16="http://schemas.microsoft.com/office/drawing/2014/main" id="{953854AF-0C26-45B7-9E1A-9D25086A7619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Google Shape;1587;p50">
                <a:extLst>
                  <a:ext uri="{FF2B5EF4-FFF2-40B4-BE49-F238E27FC236}">
                    <a16:creationId xmlns:a16="http://schemas.microsoft.com/office/drawing/2014/main" id="{6F9074B9-A1EC-4AD6-AC59-86A2AEC80D5A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3" name="Google Shape;1588;p50">
              <a:extLst>
                <a:ext uri="{FF2B5EF4-FFF2-40B4-BE49-F238E27FC236}">
                  <a16:creationId xmlns:a16="http://schemas.microsoft.com/office/drawing/2014/main" id="{7A28E472-5F2D-4FB2-AEDC-FD2F2BD3DCE0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oogle Shape;1589;p50">
            <a:extLst>
              <a:ext uri="{FF2B5EF4-FFF2-40B4-BE49-F238E27FC236}">
                <a16:creationId xmlns:a16="http://schemas.microsoft.com/office/drawing/2014/main" id="{866036F9-AA35-4C7F-A6AD-E77F8C5C2E37}"/>
              </a:ext>
            </a:extLst>
          </p:cNvPr>
          <p:cNvGrpSpPr/>
          <p:nvPr/>
        </p:nvGrpSpPr>
        <p:grpSpPr>
          <a:xfrm>
            <a:off x="2603538" y="1901065"/>
            <a:ext cx="236875" cy="470937"/>
            <a:chOff x="2002414" y="2438928"/>
            <a:chExt cx="674281" cy="1340554"/>
          </a:xfrm>
        </p:grpSpPr>
        <p:grpSp>
          <p:nvGrpSpPr>
            <p:cNvPr id="88" name="Google Shape;1590;p50">
              <a:extLst>
                <a:ext uri="{FF2B5EF4-FFF2-40B4-BE49-F238E27FC236}">
                  <a16:creationId xmlns:a16="http://schemas.microsoft.com/office/drawing/2014/main" id="{88BF3267-4EA0-463C-B21A-CD7F74124C33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90" name="Google Shape;1591;p50">
                <a:extLst>
                  <a:ext uri="{FF2B5EF4-FFF2-40B4-BE49-F238E27FC236}">
                    <a16:creationId xmlns:a16="http://schemas.microsoft.com/office/drawing/2014/main" id="{317FF26C-DF88-4C12-B1A6-DEF66D9A0218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Google Shape;1592;p50">
                <a:extLst>
                  <a:ext uri="{FF2B5EF4-FFF2-40B4-BE49-F238E27FC236}">
                    <a16:creationId xmlns:a16="http://schemas.microsoft.com/office/drawing/2014/main" id="{92E556E0-F048-4CDB-85F2-5332A35109B6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Google Shape;1593;p50">
                <a:extLst>
                  <a:ext uri="{FF2B5EF4-FFF2-40B4-BE49-F238E27FC236}">
                    <a16:creationId xmlns:a16="http://schemas.microsoft.com/office/drawing/2014/main" id="{4E66A3CB-A8A4-46FB-B409-FFEEB6C4A067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9" name="Google Shape;1594;p50">
              <a:extLst>
                <a:ext uri="{FF2B5EF4-FFF2-40B4-BE49-F238E27FC236}">
                  <a16:creationId xmlns:a16="http://schemas.microsoft.com/office/drawing/2014/main" id="{3A91F162-2DDE-4F18-AF92-11DAD91334D8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3" name="Google Shape;1595;p50">
            <a:extLst>
              <a:ext uri="{FF2B5EF4-FFF2-40B4-BE49-F238E27FC236}">
                <a16:creationId xmlns:a16="http://schemas.microsoft.com/office/drawing/2014/main" id="{83A0465B-F105-48D7-9685-C95787480E8B}"/>
              </a:ext>
            </a:extLst>
          </p:cNvPr>
          <p:cNvGrpSpPr/>
          <p:nvPr/>
        </p:nvGrpSpPr>
        <p:grpSpPr>
          <a:xfrm>
            <a:off x="2900685" y="1901065"/>
            <a:ext cx="236875" cy="470937"/>
            <a:chOff x="2002414" y="2438928"/>
            <a:chExt cx="674281" cy="1340554"/>
          </a:xfrm>
        </p:grpSpPr>
        <p:grpSp>
          <p:nvGrpSpPr>
            <p:cNvPr id="94" name="Google Shape;1596;p50">
              <a:extLst>
                <a:ext uri="{FF2B5EF4-FFF2-40B4-BE49-F238E27FC236}">
                  <a16:creationId xmlns:a16="http://schemas.microsoft.com/office/drawing/2014/main" id="{0B258AA7-3ACB-4341-953E-1EA77322071A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96" name="Google Shape;1597;p50">
                <a:extLst>
                  <a:ext uri="{FF2B5EF4-FFF2-40B4-BE49-F238E27FC236}">
                    <a16:creationId xmlns:a16="http://schemas.microsoft.com/office/drawing/2014/main" id="{2A06DE70-25F3-4F22-906F-BB7B3699B701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Google Shape;1598;p50">
                <a:extLst>
                  <a:ext uri="{FF2B5EF4-FFF2-40B4-BE49-F238E27FC236}">
                    <a16:creationId xmlns:a16="http://schemas.microsoft.com/office/drawing/2014/main" id="{99648A64-9A33-4974-8495-A8D5786EC043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Google Shape;1599;p50">
                <a:extLst>
                  <a:ext uri="{FF2B5EF4-FFF2-40B4-BE49-F238E27FC236}">
                    <a16:creationId xmlns:a16="http://schemas.microsoft.com/office/drawing/2014/main" id="{331AC4AC-C94E-4F7D-BEBF-045F42603ABA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5" name="Google Shape;1600;p50">
              <a:extLst>
                <a:ext uri="{FF2B5EF4-FFF2-40B4-BE49-F238E27FC236}">
                  <a16:creationId xmlns:a16="http://schemas.microsoft.com/office/drawing/2014/main" id="{466FE3E7-7540-4CA8-A2AD-276A4F4EF3C2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9" name="Google Shape;1601;p50">
            <a:extLst>
              <a:ext uri="{FF2B5EF4-FFF2-40B4-BE49-F238E27FC236}">
                <a16:creationId xmlns:a16="http://schemas.microsoft.com/office/drawing/2014/main" id="{DB3EECBE-6BB2-425D-8056-62AB8E114C9A}"/>
              </a:ext>
            </a:extLst>
          </p:cNvPr>
          <p:cNvGrpSpPr/>
          <p:nvPr/>
        </p:nvGrpSpPr>
        <p:grpSpPr>
          <a:xfrm>
            <a:off x="490937" y="1901065"/>
            <a:ext cx="236875" cy="470937"/>
            <a:chOff x="2002414" y="2438928"/>
            <a:chExt cx="674281" cy="1340554"/>
          </a:xfrm>
        </p:grpSpPr>
        <p:grpSp>
          <p:nvGrpSpPr>
            <p:cNvPr id="100" name="Google Shape;1602;p50">
              <a:extLst>
                <a:ext uri="{FF2B5EF4-FFF2-40B4-BE49-F238E27FC236}">
                  <a16:creationId xmlns:a16="http://schemas.microsoft.com/office/drawing/2014/main" id="{C6505B7A-1D2D-4FAB-908F-F563B88E0B3F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02" name="Google Shape;1603;p50">
                <a:extLst>
                  <a:ext uri="{FF2B5EF4-FFF2-40B4-BE49-F238E27FC236}">
                    <a16:creationId xmlns:a16="http://schemas.microsoft.com/office/drawing/2014/main" id="{392E1C44-3036-43DF-B3C2-F6C6B5A934DE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Google Shape;1604;p50">
                <a:extLst>
                  <a:ext uri="{FF2B5EF4-FFF2-40B4-BE49-F238E27FC236}">
                    <a16:creationId xmlns:a16="http://schemas.microsoft.com/office/drawing/2014/main" id="{18A58F69-61D2-4421-822D-C543DFE91FE2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Google Shape;1605;p50">
                <a:extLst>
                  <a:ext uri="{FF2B5EF4-FFF2-40B4-BE49-F238E27FC236}">
                    <a16:creationId xmlns:a16="http://schemas.microsoft.com/office/drawing/2014/main" id="{751ABC5B-DB40-47CA-8B56-3058D010E6B6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1" name="Google Shape;1606;p50">
              <a:extLst>
                <a:ext uri="{FF2B5EF4-FFF2-40B4-BE49-F238E27FC236}">
                  <a16:creationId xmlns:a16="http://schemas.microsoft.com/office/drawing/2014/main" id="{4DC8F025-7D88-44AF-ABCD-EAD0AE7921FE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5" name="Google Shape;1607;p50">
            <a:extLst>
              <a:ext uri="{FF2B5EF4-FFF2-40B4-BE49-F238E27FC236}">
                <a16:creationId xmlns:a16="http://schemas.microsoft.com/office/drawing/2014/main" id="{37C4D9FA-A6A0-418E-9C18-C07B8627743D}"/>
              </a:ext>
            </a:extLst>
          </p:cNvPr>
          <p:cNvGrpSpPr/>
          <p:nvPr/>
        </p:nvGrpSpPr>
        <p:grpSpPr>
          <a:xfrm>
            <a:off x="3197831" y="1901065"/>
            <a:ext cx="236875" cy="470937"/>
            <a:chOff x="2002414" y="2438928"/>
            <a:chExt cx="674281" cy="1340554"/>
          </a:xfrm>
        </p:grpSpPr>
        <p:grpSp>
          <p:nvGrpSpPr>
            <p:cNvPr id="106" name="Google Shape;1608;p50">
              <a:extLst>
                <a:ext uri="{FF2B5EF4-FFF2-40B4-BE49-F238E27FC236}">
                  <a16:creationId xmlns:a16="http://schemas.microsoft.com/office/drawing/2014/main" id="{4F4A275B-8A1F-4B8A-A9AE-C323CE27D064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08" name="Google Shape;1609;p50">
                <a:extLst>
                  <a:ext uri="{FF2B5EF4-FFF2-40B4-BE49-F238E27FC236}">
                    <a16:creationId xmlns:a16="http://schemas.microsoft.com/office/drawing/2014/main" id="{569B1DB5-F309-4382-B405-4D5AAFE90816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Google Shape;1610;p50">
                <a:extLst>
                  <a:ext uri="{FF2B5EF4-FFF2-40B4-BE49-F238E27FC236}">
                    <a16:creationId xmlns:a16="http://schemas.microsoft.com/office/drawing/2014/main" id="{EE012457-B711-41D8-AEBF-9D4DDAA8FEED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Google Shape;1611;p50">
                <a:extLst>
                  <a:ext uri="{FF2B5EF4-FFF2-40B4-BE49-F238E27FC236}">
                    <a16:creationId xmlns:a16="http://schemas.microsoft.com/office/drawing/2014/main" id="{CF3D6178-CF47-431F-9BBE-863753826A6E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7" name="Google Shape;1612;p50">
              <a:extLst>
                <a:ext uri="{FF2B5EF4-FFF2-40B4-BE49-F238E27FC236}">
                  <a16:creationId xmlns:a16="http://schemas.microsoft.com/office/drawing/2014/main" id="{5C185923-B74C-4519-B344-22BC7ED91385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1" name="Google Shape;1613;p50">
            <a:extLst>
              <a:ext uri="{FF2B5EF4-FFF2-40B4-BE49-F238E27FC236}">
                <a16:creationId xmlns:a16="http://schemas.microsoft.com/office/drawing/2014/main" id="{19E79462-A1AC-45C9-98D8-457A903B7C8C}"/>
              </a:ext>
            </a:extLst>
          </p:cNvPr>
          <p:cNvGrpSpPr/>
          <p:nvPr/>
        </p:nvGrpSpPr>
        <p:grpSpPr>
          <a:xfrm>
            <a:off x="4716150" y="1901065"/>
            <a:ext cx="236875" cy="470937"/>
            <a:chOff x="2002414" y="2438928"/>
            <a:chExt cx="674281" cy="1340554"/>
          </a:xfrm>
        </p:grpSpPr>
        <p:grpSp>
          <p:nvGrpSpPr>
            <p:cNvPr id="112" name="Google Shape;1614;p50">
              <a:extLst>
                <a:ext uri="{FF2B5EF4-FFF2-40B4-BE49-F238E27FC236}">
                  <a16:creationId xmlns:a16="http://schemas.microsoft.com/office/drawing/2014/main" id="{DD5D672E-20AB-486D-A8D6-9CD6B52642CD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14" name="Google Shape;1615;p50">
                <a:extLst>
                  <a:ext uri="{FF2B5EF4-FFF2-40B4-BE49-F238E27FC236}">
                    <a16:creationId xmlns:a16="http://schemas.microsoft.com/office/drawing/2014/main" id="{C1B3A0BC-7184-47F1-A8A2-5B6B1B2BD1D9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Google Shape;1616;p50">
                <a:extLst>
                  <a:ext uri="{FF2B5EF4-FFF2-40B4-BE49-F238E27FC236}">
                    <a16:creationId xmlns:a16="http://schemas.microsoft.com/office/drawing/2014/main" id="{3C649B48-828C-4690-AE04-4315C4E00D12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Google Shape;1617;p50">
                <a:extLst>
                  <a:ext uri="{FF2B5EF4-FFF2-40B4-BE49-F238E27FC236}">
                    <a16:creationId xmlns:a16="http://schemas.microsoft.com/office/drawing/2014/main" id="{412EE243-18BA-43B3-A4AC-F636D4327BE1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3" name="Google Shape;1618;p50">
              <a:extLst>
                <a:ext uri="{FF2B5EF4-FFF2-40B4-BE49-F238E27FC236}">
                  <a16:creationId xmlns:a16="http://schemas.microsoft.com/office/drawing/2014/main" id="{03715D8F-9CD0-432F-A3B4-036BC530D36C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7" name="Google Shape;1619;p50">
            <a:extLst>
              <a:ext uri="{FF2B5EF4-FFF2-40B4-BE49-F238E27FC236}">
                <a16:creationId xmlns:a16="http://schemas.microsoft.com/office/drawing/2014/main" id="{2860E137-BC39-4ACA-A003-B8D889DEED5A}"/>
              </a:ext>
            </a:extLst>
          </p:cNvPr>
          <p:cNvGrpSpPr/>
          <p:nvPr/>
        </p:nvGrpSpPr>
        <p:grpSpPr>
          <a:xfrm>
            <a:off x="5013297" y="1901065"/>
            <a:ext cx="236875" cy="470937"/>
            <a:chOff x="2002414" y="2438928"/>
            <a:chExt cx="674281" cy="1340554"/>
          </a:xfrm>
        </p:grpSpPr>
        <p:grpSp>
          <p:nvGrpSpPr>
            <p:cNvPr id="118" name="Google Shape;1620;p50">
              <a:extLst>
                <a:ext uri="{FF2B5EF4-FFF2-40B4-BE49-F238E27FC236}">
                  <a16:creationId xmlns:a16="http://schemas.microsoft.com/office/drawing/2014/main" id="{7AF0229D-9CEF-4763-AC9B-1C99F770C67D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20" name="Google Shape;1621;p50">
                <a:extLst>
                  <a:ext uri="{FF2B5EF4-FFF2-40B4-BE49-F238E27FC236}">
                    <a16:creationId xmlns:a16="http://schemas.microsoft.com/office/drawing/2014/main" id="{A1E9AB89-AAB5-4118-AF48-FC96A7521C3A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Google Shape;1622;p50">
                <a:extLst>
                  <a:ext uri="{FF2B5EF4-FFF2-40B4-BE49-F238E27FC236}">
                    <a16:creationId xmlns:a16="http://schemas.microsoft.com/office/drawing/2014/main" id="{2B48E801-0915-4B15-8562-CA21AEB2BDD0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Google Shape;1623;p50">
                <a:extLst>
                  <a:ext uri="{FF2B5EF4-FFF2-40B4-BE49-F238E27FC236}">
                    <a16:creationId xmlns:a16="http://schemas.microsoft.com/office/drawing/2014/main" id="{830E6535-2F8A-4A3F-9342-D15F38A385CC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9" name="Google Shape;1624;p50">
              <a:extLst>
                <a:ext uri="{FF2B5EF4-FFF2-40B4-BE49-F238E27FC236}">
                  <a16:creationId xmlns:a16="http://schemas.microsoft.com/office/drawing/2014/main" id="{402E56B9-781E-4831-9DE3-02309B32FA40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3" name="Google Shape;1631;p50">
            <a:extLst>
              <a:ext uri="{FF2B5EF4-FFF2-40B4-BE49-F238E27FC236}">
                <a16:creationId xmlns:a16="http://schemas.microsoft.com/office/drawing/2014/main" id="{FB27ADF9-ABEF-4A27-AEFC-42A7FA0F6266}"/>
              </a:ext>
            </a:extLst>
          </p:cNvPr>
          <p:cNvSpPr txBox="1">
            <a:spLocks/>
          </p:cNvSpPr>
          <p:nvPr/>
        </p:nvSpPr>
        <p:spPr>
          <a:xfrm>
            <a:off x="374551" y="1303369"/>
            <a:ext cx="1460673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86B"/>
              </a:buClr>
              <a:buSzPts val="2800"/>
              <a:buFont typeface="Merriweather Black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 Black"/>
                <a:sym typeface="Merriweather Black"/>
              </a:rPr>
              <a:t>NAÏVE BAYES </a:t>
            </a:r>
          </a:p>
        </p:txBody>
      </p:sp>
      <p:sp>
        <p:nvSpPr>
          <p:cNvPr id="124" name="Google Shape;1632;p50">
            <a:extLst>
              <a:ext uri="{FF2B5EF4-FFF2-40B4-BE49-F238E27FC236}">
                <a16:creationId xmlns:a16="http://schemas.microsoft.com/office/drawing/2014/main" id="{FB336C6C-40D2-4EC0-89B7-F4D78DADD93F}"/>
              </a:ext>
            </a:extLst>
          </p:cNvPr>
          <p:cNvSpPr txBox="1">
            <a:spLocks/>
          </p:cNvSpPr>
          <p:nvPr/>
        </p:nvSpPr>
        <p:spPr>
          <a:xfrm>
            <a:off x="280388" y="3131044"/>
            <a:ext cx="16038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600"/>
              </a:spcAft>
              <a:buFont typeface="Lato Light"/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94.63% </a:t>
            </a:r>
          </a:p>
        </p:txBody>
      </p:sp>
      <p:sp>
        <p:nvSpPr>
          <p:cNvPr id="125" name="Google Shape;1633;p50">
            <a:extLst>
              <a:ext uri="{FF2B5EF4-FFF2-40B4-BE49-F238E27FC236}">
                <a16:creationId xmlns:a16="http://schemas.microsoft.com/office/drawing/2014/main" id="{25B16679-3E23-4BE6-8130-06F68DB1CEA6}"/>
              </a:ext>
            </a:extLst>
          </p:cNvPr>
          <p:cNvSpPr txBox="1">
            <a:spLocks/>
          </p:cNvSpPr>
          <p:nvPr/>
        </p:nvSpPr>
        <p:spPr>
          <a:xfrm>
            <a:off x="4198358" y="1225429"/>
            <a:ext cx="16813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algn="ctr">
              <a:buClr>
                <a:srgbClr val="32186B"/>
              </a:buClr>
            </a:pPr>
            <a:r>
              <a:rPr lang="en-US" sz="1100" dirty="0"/>
              <a:t>LOGISTIC  REGRESSION </a:t>
            </a:r>
          </a:p>
        </p:txBody>
      </p:sp>
      <p:sp>
        <p:nvSpPr>
          <p:cNvPr id="126" name="Google Shape;1634;p50">
            <a:extLst>
              <a:ext uri="{FF2B5EF4-FFF2-40B4-BE49-F238E27FC236}">
                <a16:creationId xmlns:a16="http://schemas.microsoft.com/office/drawing/2014/main" id="{65FE03C9-6F9C-47E0-BCE1-6967267FB668}"/>
              </a:ext>
            </a:extLst>
          </p:cNvPr>
          <p:cNvSpPr txBox="1">
            <a:spLocks/>
          </p:cNvSpPr>
          <p:nvPr/>
        </p:nvSpPr>
        <p:spPr>
          <a:xfrm>
            <a:off x="4251912" y="3223747"/>
            <a:ext cx="16038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600"/>
              </a:spcAft>
              <a:buFont typeface="Lato Light"/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84.68%</a:t>
            </a:r>
          </a:p>
        </p:txBody>
      </p:sp>
      <p:sp>
        <p:nvSpPr>
          <p:cNvPr id="127" name="Google Shape;1635;p50">
            <a:extLst>
              <a:ext uri="{FF2B5EF4-FFF2-40B4-BE49-F238E27FC236}">
                <a16:creationId xmlns:a16="http://schemas.microsoft.com/office/drawing/2014/main" id="{17C8407A-431D-4ECD-A7D4-9E6AB5E4FF05}"/>
              </a:ext>
            </a:extLst>
          </p:cNvPr>
          <p:cNvSpPr txBox="1">
            <a:spLocks/>
          </p:cNvSpPr>
          <p:nvPr/>
        </p:nvSpPr>
        <p:spPr>
          <a:xfrm>
            <a:off x="2292594" y="1290654"/>
            <a:ext cx="1603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86B"/>
              </a:buClr>
              <a:buSzPts val="2800"/>
              <a:buFont typeface="Merriweather Black"/>
              <a:buNone/>
              <a:tabLst/>
              <a:defRPr/>
            </a:pPr>
            <a:r>
              <a:rPr lang="en-US" sz="1100" dirty="0"/>
              <a:t>KNN ALGORITHM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2186B"/>
              </a:solidFill>
              <a:effectLst/>
              <a:uLnTx/>
              <a:uFillTx/>
              <a:latin typeface="Merriweather Black"/>
              <a:sym typeface="Merriweather Black"/>
            </a:endParaRPr>
          </a:p>
        </p:txBody>
      </p:sp>
      <p:cxnSp>
        <p:nvCxnSpPr>
          <p:cNvPr id="129" name="Google Shape;1639;p50">
            <a:extLst>
              <a:ext uri="{FF2B5EF4-FFF2-40B4-BE49-F238E27FC236}">
                <a16:creationId xmlns:a16="http://schemas.microsoft.com/office/drawing/2014/main" id="{A469A4F3-4AFB-4015-AC17-0EA6EB714359}"/>
              </a:ext>
            </a:extLst>
          </p:cNvPr>
          <p:cNvCxnSpPr/>
          <p:nvPr/>
        </p:nvCxnSpPr>
        <p:spPr>
          <a:xfrm>
            <a:off x="374552" y="2570419"/>
            <a:ext cx="1317600" cy="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640;p50">
            <a:extLst>
              <a:ext uri="{FF2B5EF4-FFF2-40B4-BE49-F238E27FC236}">
                <a16:creationId xmlns:a16="http://schemas.microsoft.com/office/drawing/2014/main" id="{D30093D0-65B0-48D6-A45F-5A13FE78E0FB}"/>
              </a:ext>
            </a:extLst>
          </p:cNvPr>
          <p:cNvCxnSpPr/>
          <p:nvPr/>
        </p:nvCxnSpPr>
        <p:spPr>
          <a:xfrm>
            <a:off x="2360340" y="2570419"/>
            <a:ext cx="1317600" cy="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641;p50">
            <a:extLst>
              <a:ext uri="{FF2B5EF4-FFF2-40B4-BE49-F238E27FC236}">
                <a16:creationId xmlns:a16="http://schemas.microsoft.com/office/drawing/2014/main" id="{C44FBBFC-A905-4C3C-B54F-D14C262DA55A}"/>
              </a:ext>
            </a:extLst>
          </p:cNvPr>
          <p:cNvCxnSpPr/>
          <p:nvPr/>
        </p:nvCxnSpPr>
        <p:spPr>
          <a:xfrm>
            <a:off x="4346140" y="2570419"/>
            <a:ext cx="1317600" cy="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643;p50">
            <a:extLst>
              <a:ext uri="{FF2B5EF4-FFF2-40B4-BE49-F238E27FC236}">
                <a16:creationId xmlns:a16="http://schemas.microsoft.com/office/drawing/2014/main" id="{BB1F6299-8DDB-4E6B-9A63-E4705E44DEAF}"/>
              </a:ext>
            </a:extLst>
          </p:cNvPr>
          <p:cNvCxnSpPr/>
          <p:nvPr/>
        </p:nvCxnSpPr>
        <p:spPr>
          <a:xfrm rot="10800000">
            <a:off x="1033343" y="2570356"/>
            <a:ext cx="0" cy="57270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644;p50">
            <a:extLst>
              <a:ext uri="{FF2B5EF4-FFF2-40B4-BE49-F238E27FC236}">
                <a16:creationId xmlns:a16="http://schemas.microsoft.com/office/drawing/2014/main" id="{AFFC498F-0B39-4A47-9719-E2A0CEF01C3D}"/>
              </a:ext>
            </a:extLst>
          </p:cNvPr>
          <p:cNvCxnSpPr/>
          <p:nvPr/>
        </p:nvCxnSpPr>
        <p:spPr>
          <a:xfrm rot="10800000">
            <a:off x="3019130" y="2570356"/>
            <a:ext cx="0" cy="57270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645;p50">
            <a:extLst>
              <a:ext uri="{FF2B5EF4-FFF2-40B4-BE49-F238E27FC236}">
                <a16:creationId xmlns:a16="http://schemas.microsoft.com/office/drawing/2014/main" id="{8584DF6F-4189-436D-A809-4E095876CE0D}"/>
              </a:ext>
            </a:extLst>
          </p:cNvPr>
          <p:cNvCxnSpPr/>
          <p:nvPr/>
        </p:nvCxnSpPr>
        <p:spPr>
          <a:xfrm rot="10800000">
            <a:off x="5004892" y="2578456"/>
            <a:ext cx="0" cy="56460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5EBB611-3BDE-4D67-9051-5AEEFD511C1B}"/>
              </a:ext>
            </a:extLst>
          </p:cNvPr>
          <p:cNvSpPr/>
          <p:nvPr/>
        </p:nvSpPr>
        <p:spPr>
          <a:xfrm>
            <a:off x="490937" y="579897"/>
            <a:ext cx="5779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verpass Light"/>
                <a:sym typeface="Overpass Light"/>
              </a:rPr>
              <a:t>ANOVA test is  used to check the significant difference between the models used for predicting the cardiovascular stroke  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6" name="Google Shape;1634;p50">
            <a:extLst>
              <a:ext uri="{FF2B5EF4-FFF2-40B4-BE49-F238E27FC236}">
                <a16:creationId xmlns:a16="http://schemas.microsoft.com/office/drawing/2014/main" id="{4AEF1CE2-C7D9-403F-AB87-D2431A54DB09}"/>
              </a:ext>
            </a:extLst>
          </p:cNvPr>
          <p:cNvSpPr txBox="1">
            <a:spLocks/>
          </p:cNvSpPr>
          <p:nvPr/>
        </p:nvSpPr>
        <p:spPr>
          <a:xfrm>
            <a:off x="2266150" y="3206440"/>
            <a:ext cx="16038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600"/>
              </a:spcAft>
              <a:buFont typeface="Lato Light"/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86.10%</a:t>
            </a:r>
          </a:p>
        </p:txBody>
      </p:sp>
      <p:sp>
        <p:nvSpPr>
          <p:cNvPr id="137" name="Google Shape;272;p30">
            <a:extLst>
              <a:ext uri="{FF2B5EF4-FFF2-40B4-BE49-F238E27FC236}">
                <a16:creationId xmlns:a16="http://schemas.microsoft.com/office/drawing/2014/main" id="{30C2363C-F232-4355-BCB7-C74F979A7DC6}"/>
              </a:ext>
            </a:extLst>
          </p:cNvPr>
          <p:cNvSpPr/>
          <p:nvPr/>
        </p:nvSpPr>
        <p:spPr>
          <a:xfrm>
            <a:off x="2335384" y="4189389"/>
            <a:ext cx="2306953" cy="566400"/>
          </a:xfrm>
          <a:prstGeom prst="roundRect">
            <a:avLst>
              <a:gd name="adj" fmla="val 292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verpass" panose="020B0604020202020204" charset="0"/>
              </a:rPr>
              <a:t>P Value : 2.45e-13</a:t>
            </a:r>
            <a:endParaRPr sz="1800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grpSp>
        <p:nvGrpSpPr>
          <p:cNvPr id="138" name="Google Shape;1613;p50">
            <a:extLst>
              <a:ext uri="{FF2B5EF4-FFF2-40B4-BE49-F238E27FC236}">
                <a16:creationId xmlns:a16="http://schemas.microsoft.com/office/drawing/2014/main" id="{7D62BE35-5E8B-40F0-9942-A7D055FA4D2E}"/>
              </a:ext>
            </a:extLst>
          </p:cNvPr>
          <p:cNvGrpSpPr/>
          <p:nvPr/>
        </p:nvGrpSpPr>
        <p:grpSpPr>
          <a:xfrm>
            <a:off x="6544232" y="1944108"/>
            <a:ext cx="236875" cy="470937"/>
            <a:chOff x="2002414" y="2438928"/>
            <a:chExt cx="674281" cy="1340554"/>
          </a:xfrm>
        </p:grpSpPr>
        <p:grpSp>
          <p:nvGrpSpPr>
            <p:cNvPr id="139" name="Google Shape;1614;p50">
              <a:extLst>
                <a:ext uri="{FF2B5EF4-FFF2-40B4-BE49-F238E27FC236}">
                  <a16:creationId xmlns:a16="http://schemas.microsoft.com/office/drawing/2014/main" id="{7426C073-88D9-43E1-8869-E60BB0216449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41" name="Google Shape;1615;p50">
                <a:extLst>
                  <a:ext uri="{FF2B5EF4-FFF2-40B4-BE49-F238E27FC236}">
                    <a16:creationId xmlns:a16="http://schemas.microsoft.com/office/drawing/2014/main" id="{B29E567D-4799-4E61-BB84-BDA827A14A5A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Google Shape;1616;p50">
                <a:extLst>
                  <a:ext uri="{FF2B5EF4-FFF2-40B4-BE49-F238E27FC236}">
                    <a16:creationId xmlns:a16="http://schemas.microsoft.com/office/drawing/2014/main" id="{17963C8A-8F77-4DC7-A26A-B093FB956195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1617;p50">
                <a:extLst>
                  <a:ext uri="{FF2B5EF4-FFF2-40B4-BE49-F238E27FC236}">
                    <a16:creationId xmlns:a16="http://schemas.microsoft.com/office/drawing/2014/main" id="{743D4268-FE78-417F-9DB1-373E5D8E4B78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0" name="Google Shape;1618;p50">
              <a:extLst>
                <a:ext uri="{FF2B5EF4-FFF2-40B4-BE49-F238E27FC236}">
                  <a16:creationId xmlns:a16="http://schemas.microsoft.com/office/drawing/2014/main" id="{62C08E53-44E9-4944-8DCD-1E787D3CAC9A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0" name="Google Shape;1635;p50">
            <a:extLst>
              <a:ext uri="{FF2B5EF4-FFF2-40B4-BE49-F238E27FC236}">
                <a16:creationId xmlns:a16="http://schemas.microsoft.com/office/drawing/2014/main" id="{A2794078-6B73-44EE-BFAC-0FB6BD60262C}"/>
              </a:ext>
            </a:extLst>
          </p:cNvPr>
          <p:cNvSpPr txBox="1">
            <a:spLocks/>
          </p:cNvSpPr>
          <p:nvPr/>
        </p:nvSpPr>
        <p:spPr>
          <a:xfrm>
            <a:off x="5889072" y="1311129"/>
            <a:ext cx="1603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86B"/>
              </a:buClr>
              <a:buSzPts val="2800"/>
              <a:buFont typeface="Merriweather Black"/>
              <a:buNone/>
              <a:tabLst/>
              <a:defRPr/>
            </a:pPr>
            <a:r>
              <a:rPr lang="en-US" sz="1200" dirty="0"/>
              <a:t>DECISION TREE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2186B"/>
                </a:solidFill>
                <a:effectLst/>
                <a:uLnTx/>
                <a:uFillTx/>
                <a:latin typeface="Merriweather Black"/>
                <a:sym typeface="Merriweather Black"/>
              </a:rPr>
              <a:t> </a:t>
            </a:r>
          </a:p>
        </p:txBody>
      </p:sp>
      <p:cxnSp>
        <p:nvCxnSpPr>
          <p:cNvPr id="151" name="Google Shape;1641;p50">
            <a:extLst>
              <a:ext uri="{FF2B5EF4-FFF2-40B4-BE49-F238E27FC236}">
                <a16:creationId xmlns:a16="http://schemas.microsoft.com/office/drawing/2014/main" id="{FE190BC4-D24B-4967-BCA3-EF1ABA0C3C17}"/>
              </a:ext>
            </a:extLst>
          </p:cNvPr>
          <p:cNvCxnSpPr>
            <a:cxnSpLocks/>
          </p:cNvCxnSpPr>
          <p:nvPr/>
        </p:nvCxnSpPr>
        <p:spPr>
          <a:xfrm>
            <a:off x="6143793" y="2570356"/>
            <a:ext cx="1060940" cy="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645;p50">
            <a:extLst>
              <a:ext uri="{FF2B5EF4-FFF2-40B4-BE49-F238E27FC236}">
                <a16:creationId xmlns:a16="http://schemas.microsoft.com/office/drawing/2014/main" id="{117EB60A-FE82-46AC-B9CD-DEF79F46B64E}"/>
              </a:ext>
            </a:extLst>
          </p:cNvPr>
          <p:cNvCxnSpPr/>
          <p:nvPr/>
        </p:nvCxnSpPr>
        <p:spPr>
          <a:xfrm rot="10800000">
            <a:off x="6701297" y="2578456"/>
            <a:ext cx="0" cy="564600"/>
          </a:xfrm>
          <a:prstGeom prst="straightConnector1">
            <a:avLst/>
          </a:prstGeom>
          <a:noFill/>
          <a:ln w="19050" cap="flat" cmpd="sng">
            <a:solidFill>
              <a:srgbClr val="FF8F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634;p50">
            <a:extLst>
              <a:ext uri="{FF2B5EF4-FFF2-40B4-BE49-F238E27FC236}">
                <a16:creationId xmlns:a16="http://schemas.microsoft.com/office/drawing/2014/main" id="{AE44FBAD-5DD8-44BA-AA49-DAF495807DCE}"/>
              </a:ext>
            </a:extLst>
          </p:cNvPr>
          <p:cNvSpPr txBox="1">
            <a:spLocks/>
          </p:cNvSpPr>
          <p:nvPr/>
        </p:nvSpPr>
        <p:spPr>
          <a:xfrm>
            <a:off x="5957956" y="3223747"/>
            <a:ext cx="16038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spcAft>
                <a:spcPts val="1600"/>
              </a:spcAft>
              <a:buFont typeface="Lato Light"/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83.80%</a:t>
            </a:r>
          </a:p>
        </p:txBody>
      </p:sp>
    </p:spTree>
    <p:extLst>
      <p:ext uri="{BB962C8B-B14F-4D97-AF65-F5344CB8AC3E}">
        <p14:creationId xmlns:p14="http://schemas.microsoft.com/office/powerpoint/2010/main" val="117407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2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4113120" y="1285412"/>
            <a:ext cx="1555313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iga"/>
                <a:ea typeface="Viga"/>
                <a:cs typeface="Viga"/>
                <a:sym typeface="Viga"/>
              </a:rPr>
              <a:t>INTRODUCTION</a:t>
            </a:r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4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5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Viga"/>
                <a:ea typeface="Viga"/>
                <a:cs typeface="Viga"/>
                <a:sym typeface="Viga"/>
              </a:rPr>
              <a:t>ANALYSIS </a:t>
            </a:r>
            <a:endParaRPr dirty="0"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6"/>
          </p:nvPr>
        </p:nvSpPr>
        <p:spPr>
          <a:xfrm>
            <a:off x="4978733" y="3658434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Exploratory Data Analysis </a:t>
            </a: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7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8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Viga"/>
                <a:ea typeface="Viga"/>
                <a:cs typeface="Viga"/>
                <a:sym typeface="Viga"/>
              </a:rPr>
              <a:t>MODEL &amp; ANALYSIS  </a:t>
            </a:r>
            <a:endParaRPr dirty="0"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13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4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Viga"/>
                <a:ea typeface="Viga"/>
                <a:cs typeface="Viga"/>
                <a:sym typeface="Viga"/>
              </a:rPr>
              <a:t>RESULTS  </a:t>
            </a:r>
            <a:endParaRPr dirty="0"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16"/>
          </p:nvPr>
        </p:nvSpPr>
        <p:spPr>
          <a:xfrm flipH="1">
            <a:off x="7100223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7"/>
          </p:nvPr>
        </p:nvSpPr>
        <p:spPr>
          <a:xfrm>
            <a:off x="7100225" y="1260100"/>
            <a:ext cx="15042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Viga"/>
                <a:ea typeface="Viga"/>
                <a:cs typeface="Viga"/>
                <a:sym typeface="Viga"/>
              </a:rPr>
              <a:t>CONCLUSIONS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 rot="10800000">
            <a:off x="4122471" y="1038075"/>
            <a:ext cx="0" cy="15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1" name="Google Shape;161;p23"/>
          <p:cNvCxnSpPr/>
          <p:nvPr/>
        </p:nvCxnSpPr>
        <p:spPr>
          <a:xfrm rot="10800000">
            <a:off x="4906825" y="2609700"/>
            <a:ext cx="0" cy="161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2" name="Google Shape;162;p23"/>
          <p:cNvCxnSpPr/>
          <p:nvPr/>
        </p:nvCxnSpPr>
        <p:spPr>
          <a:xfrm rot="10800000">
            <a:off x="5579421" y="1038075"/>
            <a:ext cx="0" cy="15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" name="Google Shape;163;p23"/>
          <p:cNvCxnSpPr/>
          <p:nvPr/>
        </p:nvCxnSpPr>
        <p:spPr>
          <a:xfrm rot="10800000">
            <a:off x="6360425" y="2609700"/>
            <a:ext cx="0" cy="161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4" name="Google Shape;164;p23"/>
          <p:cNvCxnSpPr/>
          <p:nvPr/>
        </p:nvCxnSpPr>
        <p:spPr>
          <a:xfrm rot="10800000">
            <a:off x="7031171" y="1038075"/>
            <a:ext cx="0" cy="15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9" name="Google Shape;2627;p56">
            <a:extLst>
              <a:ext uri="{FF2B5EF4-FFF2-40B4-BE49-F238E27FC236}">
                <a16:creationId xmlns:a16="http://schemas.microsoft.com/office/drawing/2014/main" id="{B18B9DC3-13E4-4F68-B7CF-5380558C1855}"/>
              </a:ext>
            </a:extLst>
          </p:cNvPr>
          <p:cNvGrpSpPr/>
          <p:nvPr/>
        </p:nvGrpSpPr>
        <p:grpSpPr>
          <a:xfrm>
            <a:off x="7739823" y="4114800"/>
            <a:ext cx="1307915" cy="909835"/>
            <a:chOff x="5397475" y="3130925"/>
            <a:chExt cx="584975" cy="517750"/>
          </a:xfrm>
        </p:grpSpPr>
        <p:sp>
          <p:nvSpPr>
            <p:cNvPr id="30" name="Google Shape;2628;p56">
              <a:extLst>
                <a:ext uri="{FF2B5EF4-FFF2-40B4-BE49-F238E27FC236}">
                  <a16:creationId xmlns:a16="http://schemas.microsoft.com/office/drawing/2014/main" id="{173D7AEC-2C4C-4551-96CD-6C27A29757E8}"/>
                </a:ext>
              </a:extLst>
            </p:cNvPr>
            <p:cNvSpPr/>
            <p:nvPr/>
          </p:nvSpPr>
          <p:spPr>
            <a:xfrm>
              <a:off x="5403950" y="3162925"/>
              <a:ext cx="188300" cy="232500"/>
            </a:xfrm>
            <a:custGeom>
              <a:avLst/>
              <a:gdLst/>
              <a:ahLst/>
              <a:cxnLst/>
              <a:rect l="l" t="t" r="r" b="b"/>
              <a:pathLst>
                <a:path w="7532" h="9300" extrusionOk="0">
                  <a:moveTo>
                    <a:pt x="3766" y="1"/>
                  </a:moveTo>
                  <a:cubicBezTo>
                    <a:pt x="3403" y="1"/>
                    <a:pt x="3040" y="54"/>
                    <a:pt x="2688" y="160"/>
                  </a:cubicBezTo>
                  <a:cubicBezTo>
                    <a:pt x="1139" y="627"/>
                    <a:pt x="0" y="2070"/>
                    <a:pt x="0" y="3766"/>
                  </a:cubicBezTo>
                  <a:lnTo>
                    <a:pt x="0" y="9299"/>
                  </a:lnTo>
                  <a:cubicBezTo>
                    <a:pt x="111" y="9217"/>
                    <a:pt x="244" y="9174"/>
                    <a:pt x="382" y="9174"/>
                  </a:cubicBezTo>
                  <a:lnTo>
                    <a:pt x="7150" y="9174"/>
                  </a:lnTo>
                  <a:cubicBezTo>
                    <a:pt x="7288" y="9174"/>
                    <a:pt x="7421" y="9217"/>
                    <a:pt x="7532" y="9299"/>
                  </a:cubicBezTo>
                  <a:lnTo>
                    <a:pt x="7532" y="3766"/>
                  </a:lnTo>
                  <a:cubicBezTo>
                    <a:pt x="7532" y="2070"/>
                    <a:pt x="6394" y="627"/>
                    <a:pt x="4844" y="160"/>
                  </a:cubicBezTo>
                  <a:cubicBezTo>
                    <a:pt x="4492" y="54"/>
                    <a:pt x="4129" y="1"/>
                    <a:pt x="3766" y="1"/>
                  </a:cubicBezTo>
                  <a:close/>
                </a:path>
              </a:pathLst>
            </a:custGeom>
            <a:solidFill>
              <a:srgbClr val="E4E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9;p56">
              <a:extLst>
                <a:ext uri="{FF2B5EF4-FFF2-40B4-BE49-F238E27FC236}">
                  <a16:creationId xmlns:a16="http://schemas.microsoft.com/office/drawing/2014/main" id="{9A4ED79A-F903-4261-9BBA-069D17B38E0B}"/>
                </a:ext>
              </a:extLst>
            </p:cNvPr>
            <p:cNvSpPr/>
            <p:nvPr/>
          </p:nvSpPr>
          <p:spPr>
            <a:xfrm>
              <a:off x="5403975" y="3162950"/>
              <a:ext cx="111500" cy="232475"/>
            </a:xfrm>
            <a:custGeom>
              <a:avLst/>
              <a:gdLst/>
              <a:ahLst/>
              <a:cxnLst/>
              <a:rect l="l" t="t" r="r" b="b"/>
              <a:pathLst>
                <a:path w="4460" h="9299" extrusionOk="0">
                  <a:moveTo>
                    <a:pt x="3764" y="1"/>
                  </a:moveTo>
                  <a:cubicBezTo>
                    <a:pt x="3401" y="1"/>
                    <a:pt x="3038" y="54"/>
                    <a:pt x="2688" y="159"/>
                  </a:cubicBezTo>
                  <a:cubicBezTo>
                    <a:pt x="1138" y="626"/>
                    <a:pt x="0" y="2069"/>
                    <a:pt x="0" y="3765"/>
                  </a:cubicBezTo>
                  <a:lnTo>
                    <a:pt x="0" y="9298"/>
                  </a:lnTo>
                  <a:cubicBezTo>
                    <a:pt x="110" y="9216"/>
                    <a:pt x="243" y="9173"/>
                    <a:pt x="381" y="9173"/>
                  </a:cubicBezTo>
                  <a:lnTo>
                    <a:pt x="1388" y="9173"/>
                  </a:lnTo>
                  <a:lnTo>
                    <a:pt x="1387" y="3765"/>
                  </a:lnTo>
                  <a:cubicBezTo>
                    <a:pt x="1387" y="2069"/>
                    <a:pt x="2525" y="626"/>
                    <a:pt x="4075" y="159"/>
                  </a:cubicBezTo>
                  <a:cubicBezTo>
                    <a:pt x="4201" y="120"/>
                    <a:pt x="4329" y="90"/>
                    <a:pt x="4459" y="66"/>
                  </a:cubicBezTo>
                  <a:cubicBezTo>
                    <a:pt x="4229" y="22"/>
                    <a:pt x="3996" y="1"/>
                    <a:pt x="3764" y="1"/>
                  </a:cubicBezTo>
                  <a:close/>
                </a:path>
              </a:pathLst>
            </a:custGeom>
            <a:solidFill>
              <a:srgbClr val="D8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30;p56">
              <a:extLst>
                <a:ext uri="{FF2B5EF4-FFF2-40B4-BE49-F238E27FC236}">
                  <a16:creationId xmlns:a16="http://schemas.microsoft.com/office/drawing/2014/main" id="{07C0832A-0FDE-4A1C-B553-301D0BACC478}"/>
                </a:ext>
              </a:extLst>
            </p:cNvPr>
            <p:cNvSpPr/>
            <p:nvPr/>
          </p:nvSpPr>
          <p:spPr>
            <a:xfrm>
              <a:off x="5397475" y="3388775"/>
              <a:ext cx="201250" cy="259650"/>
            </a:xfrm>
            <a:custGeom>
              <a:avLst/>
              <a:gdLst/>
              <a:ahLst/>
              <a:cxnLst/>
              <a:rect l="l" t="t" r="r" b="b"/>
              <a:pathLst>
                <a:path w="8050" h="10386" extrusionOk="0">
                  <a:moveTo>
                    <a:pt x="641" y="0"/>
                  </a:moveTo>
                  <a:cubicBezTo>
                    <a:pt x="287" y="0"/>
                    <a:pt x="0" y="288"/>
                    <a:pt x="0" y="642"/>
                  </a:cubicBezTo>
                  <a:lnTo>
                    <a:pt x="0" y="6361"/>
                  </a:lnTo>
                  <a:cubicBezTo>
                    <a:pt x="0" y="8575"/>
                    <a:pt x="1812" y="10386"/>
                    <a:pt x="4025" y="10386"/>
                  </a:cubicBezTo>
                  <a:cubicBezTo>
                    <a:pt x="6238" y="10386"/>
                    <a:pt x="8050" y="8574"/>
                    <a:pt x="8050" y="6361"/>
                  </a:cubicBezTo>
                  <a:lnTo>
                    <a:pt x="8050" y="642"/>
                  </a:lnTo>
                  <a:cubicBezTo>
                    <a:pt x="8050" y="288"/>
                    <a:pt x="7763" y="0"/>
                    <a:pt x="7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631;p56">
              <a:extLst>
                <a:ext uri="{FF2B5EF4-FFF2-40B4-BE49-F238E27FC236}">
                  <a16:creationId xmlns:a16="http://schemas.microsoft.com/office/drawing/2014/main" id="{0AF576D8-7F58-4234-82F3-4A5A3787CA4C}"/>
                </a:ext>
              </a:extLst>
            </p:cNvPr>
            <p:cNvSpPr/>
            <p:nvPr/>
          </p:nvSpPr>
          <p:spPr>
            <a:xfrm>
              <a:off x="5397475" y="3388775"/>
              <a:ext cx="118000" cy="259675"/>
            </a:xfrm>
            <a:custGeom>
              <a:avLst/>
              <a:gdLst/>
              <a:ahLst/>
              <a:cxnLst/>
              <a:rect l="l" t="t" r="r" b="b"/>
              <a:pathLst>
                <a:path w="4720" h="10387" extrusionOk="0">
                  <a:moveTo>
                    <a:pt x="641" y="0"/>
                  </a:moveTo>
                  <a:cubicBezTo>
                    <a:pt x="287" y="0"/>
                    <a:pt x="0" y="288"/>
                    <a:pt x="0" y="642"/>
                  </a:cubicBezTo>
                  <a:lnTo>
                    <a:pt x="0" y="6361"/>
                  </a:lnTo>
                  <a:cubicBezTo>
                    <a:pt x="0" y="8575"/>
                    <a:pt x="1812" y="10387"/>
                    <a:pt x="4025" y="10387"/>
                  </a:cubicBezTo>
                  <a:cubicBezTo>
                    <a:pt x="4258" y="10386"/>
                    <a:pt x="4490" y="10365"/>
                    <a:pt x="4719" y="10326"/>
                  </a:cubicBezTo>
                  <a:cubicBezTo>
                    <a:pt x="2833" y="9994"/>
                    <a:pt x="1388" y="8338"/>
                    <a:pt x="1388" y="6361"/>
                  </a:cubicBezTo>
                  <a:lnTo>
                    <a:pt x="1388" y="642"/>
                  </a:lnTo>
                  <a:cubicBezTo>
                    <a:pt x="1388" y="288"/>
                    <a:pt x="1675" y="0"/>
                    <a:pt x="20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32;p56">
              <a:extLst>
                <a:ext uri="{FF2B5EF4-FFF2-40B4-BE49-F238E27FC236}">
                  <a16:creationId xmlns:a16="http://schemas.microsoft.com/office/drawing/2014/main" id="{D2B9DF0D-6549-4C6E-AF1C-AC7D1EE64BD1}"/>
                </a:ext>
              </a:extLst>
            </p:cNvPr>
            <p:cNvSpPr/>
            <p:nvPr/>
          </p:nvSpPr>
          <p:spPr>
            <a:xfrm>
              <a:off x="5397475" y="3388775"/>
              <a:ext cx="201250" cy="33450"/>
            </a:xfrm>
            <a:custGeom>
              <a:avLst/>
              <a:gdLst/>
              <a:ahLst/>
              <a:cxnLst/>
              <a:rect l="l" t="t" r="r" b="b"/>
              <a:pathLst>
                <a:path w="8050" h="1338" extrusionOk="0">
                  <a:moveTo>
                    <a:pt x="641" y="0"/>
                  </a:moveTo>
                  <a:cubicBezTo>
                    <a:pt x="287" y="0"/>
                    <a:pt x="0" y="288"/>
                    <a:pt x="0" y="642"/>
                  </a:cubicBezTo>
                  <a:lnTo>
                    <a:pt x="0" y="1338"/>
                  </a:lnTo>
                  <a:lnTo>
                    <a:pt x="8050" y="1338"/>
                  </a:lnTo>
                  <a:lnTo>
                    <a:pt x="8050" y="642"/>
                  </a:lnTo>
                  <a:cubicBezTo>
                    <a:pt x="8050" y="288"/>
                    <a:pt x="7763" y="0"/>
                    <a:pt x="7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3;p56">
              <a:extLst>
                <a:ext uri="{FF2B5EF4-FFF2-40B4-BE49-F238E27FC236}">
                  <a16:creationId xmlns:a16="http://schemas.microsoft.com/office/drawing/2014/main" id="{65D0BFAA-4E7F-4B4B-B507-FA85DE27AEAE}"/>
                </a:ext>
              </a:extLst>
            </p:cNvPr>
            <p:cNvSpPr/>
            <p:nvPr/>
          </p:nvSpPr>
          <p:spPr>
            <a:xfrm>
              <a:off x="5397475" y="3388775"/>
              <a:ext cx="50725" cy="33450"/>
            </a:xfrm>
            <a:custGeom>
              <a:avLst/>
              <a:gdLst/>
              <a:ahLst/>
              <a:cxnLst/>
              <a:rect l="l" t="t" r="r" b="b"/>
              <a:pathLst>
                <a:path w="2029" h="1338" extrusionOk="0">
                  <a:moveTo>
                    <a:pt x="641" y="0"/>
                  </a:moveTo>
                  <a:cubicBezTo>
                    <a:pt x="287" y="0"/>
                    <a:pt x="0" y="288"/>
                    <a:pt x="0" y="642"/>
                  </a:cubicBezTo>
                  <a:lnTo>
                    <a:pt x="0" y="1338"/>
                  </a:lnTo>
                  <a:lnTo>
                    <a:pt x="1388" y="1338"/>
                  </a:lnTo>
                  <a:lnTo>
                    <a:pt x="1388" y="642"/>
                  </a:lnTo>
                  <a:cubicBezTo>
                    <a:pt x="1388" y="288"/>
                    <a:pt x="1675" y="0"/>
                    <a:pt x="2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4;p56">
              <a:extLst>
                <a:ext uri="{FF2B5EF4-FFF2-40B4-BE49-F238E27FC236}">
                  <a16:creationId xmlns:a16="http://schemas.microsoft.com/office/drawing/2014/main" id="{01BCB549-0895-4526-8C71-8335AB4D9601}"/>
                </a:ext>
              </a:extLst>
            </p:cNvPr>
            <p:cNvSpPr/>
            <p:nvPr/>
          </p:nvSpPr>
          <p:spPr>
            <a:xfrm>
              <a:off x="5497150" y="3130925"/>
              <a:ext cx="266375" cy="258400"/>
            </a:xfrm>
            <a:custGeom>
              <a:avLst/>
              <a:gdLst/>
              <a:ahLst/>
              <a:cxnLst/>
              <a:rect l="l" t="t" r="r" b="b"/>
              <a:pathLst>
                <a:path w="10655" h="10336" extrusionOk="0">
                  <a:moveTo>
                    <a:pt x="4081" y="1"/>
                  </a:moveTo>
                  <a:cubicBezTo>
                    <a:pt x="3464" y="1"/>
                    <a:pt x="2848" y="150"/>
                    <a:pt x="2292" y="449"/>
                  </a:cubicBezTo>
                  <a:lnTo>
                    <a:pt x="2290" y="449"/>
                  </a:lnTo>
                  <a:cubicBezTo>
                    <a:pt x="1644" y="795"/>
                    <a:pt x="1114" y="1326"/>
                    <a:pt x="766" y="1973"/>
                  </a:cubicBezTo>
                  <a:cubicBezTo>
                    <a:pt x="0" y="3398"/>
                    <a:pt x="217" y="5223"/>
                    <a:pt x="1417" y="6423"/>
                  </a:cubicBezTo>
                  <a:cubicBezTo>
                    <a:pt x="1763" y="6769"/>
                    <a:pt x="4876" y="9884"/>
                    <a:pt x="5329" y="10335"/>
                  </a:cubicBezTo>
                  <a:cubicBezTo>
                    <a:pt x="5348" y="10200"/>
                    <a:pt x="5412" y="10074"/>
                    <a:pt x="5509" y="9977"/>
                  </a:cubicBezTo>
                  <a:lnTo>
                    <a:pt x="10295" y="5191"/>
                  </a:lnTo>
                  <a:cubicBezTo>
                    <a:pt x="10392" y="5093"/>
                    <a:pt x="10518" y="5030"/>
                    <a:pt x="10654" y="5011"/>
                  </a:cubicBezTo>
                  <a:lnTo>
                    <a:pt x="6742" y="1098"/>
                  </a:lnTo>
                  <a:cubicBezTo>
                    <a:pt x="6010" y="366"/>
                    <a:pt x="5045" y="1"/>
                    <a:pt x="4081" y="1"/>
                  </a:cubicBezTo>
                  <a:close/>
                </a:path>
              </a:pathLst>
            </a:custGeom>
            <a:solidFill>
              <a:srgbClr val="E4E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5;p56">
              <a:extLst>
                <a:ext uri="{FF2B5EF4-FFF2-40B4-BE49-F238E27FC236}">
                  <a16:creationId xmlns:a16="http://schemas.microsoft.com/office/drawing/2014/main" id="{CC1912EE-B40D-443F-A7C2-5B2A85C91B6E}"/>
                </a:ext>
              </a:extLst>
            </p:cNvPr>
            <p:cNvSpPr/>
            <p:nvPr/>
          </p:nvSpPr>
          <p:spPr>
            <a:xfrm>
              <a:off x="5626150" y="3253525"/>
              <a:ext cx="288825" cy="277500"/>
            </a:xfrm>
            <a:custGeom>
              <a:avLst/>
              <a:gdLst/>
              <a:ahLst/>
              <a:cxnLst/>
              <a:rect l="l" t="t" r="r" b="b"/>
              <a:pathLst>
                <a:path w="11553" h="11100" extrusionOk="0">
                  <a:moveTo>
                    <a:pt x="5490" y="1"/>
                  </a:moveTo>
                  <a:cubicBezTo>
                    <a:pt x="5326" y="1"/>
                    <a:pt x="5162" y="63"/>
                    <a:pt x="5037" y="188"/>
                  </a:cubicBezTo>
                  <a:lnTo>
                    <a:pt x="251" y="4975"/>
                  </a:lnTo>
                  <a:cubicBezTo>
                    <a:pt x="0" y="5225"/>
                    <a:pt x="0" y="5631"/>
                    <a:pt x="251" y="5881"/>
                  </a:cubicBezTo>
                  <a:lnTo>
                    <a:pt x="4295" y="9926"/>
                  </a:lnTo>
                  <a:cubicBezTo>
                    <a:pt x="5078" y="10708"/>
                    <a:pt x="6110" y="11100"/>
                    <a:pt x="7141" y="11100"/>
                  </a:cubicBezTo>
                  <a:cubicBezTo>
                    <a:pt x="8173" y="11100"/>
                    <a:pt x="9205" y="10708"/>
                    <a:pt x="9987" y="9926"/>
                  </a:cubicBezTo>
                  <a:cubicBezTo>
                    <a:pt x="11553" y="8360"/>
                    <a:pt x="11553" y="5799"/>
                    <a:pt x="9987" y="4234"/>
                  </a:cubicBezTo>
                  <a:lnTo>
                    <a:pt x="5943" y="188"/>
                  </a:lnTo>
                  <a:cubicBezTo>
                    <a:pt x="5818" y="63"/>
                    <a:pt x="5654" y="1"/>
                    <a:pt x="5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6;p56">
              <a:extLst>
                <a:ext uri="{FF2B5EF4-FFF2-40B4-BE49-F238E27FC236}">
                  <a16:creationId xmlns:a16="http://schemas.microsoft.com/office/drawing/2014/main" id="{69FAD532-796D-4DC6-A699-2166730767A7}"/>
                </a:ext>
              </a:extLst>
            </p:cNvPr>
            <p:cNvSpPr/>
            <p:nvPr/>
          </p:nvSpPr>
          <p:spPr>
            <a:xfrm>
              <a:off x="5750725" y="3437575"/>
              <a:ext cx="231725" cy="211100"/>
            </a:xfrm>
            <a:custGeom>
              <a:avLst/>
              <a:gdLst/>
              <a:ahLst/>
              <a:cxnLst/>
              <a:rect l="l" t="t" r="r" b="b"/>
              <a:pathLst>
                <a:path w="9269" h="8444" extrusionOk="0">
                  <a:moveTo>
                    <a:pt x="4634" y="0"/>
                  </a:moveTo>
                  <a:cubicBezTo>
                    <a:pt x="3554" y="0"/>
                    <a:pt x="2474" y="412"/>
                    <a:pt x="1649" y="1237"/>
                  </a:cubicBezTo>
                  <a:cubicBezTo>
                    <a:pt x="1" y="2886"/>
                    <a:pt x="1" y="5558"/>
                    <a:pt x="1649" y="7207"/>
                  </a:cubicBezTo>
                  <a:cubicBezTo>
                    <a:pt x="2474" y="8032"/>
                    <a:pt x="3554" y="8444"/>
                    <a:pt x="4634" y="8444"/>
                  </a:cubicBezTo>
                  <a:cubicBezTo>
                    <a:pt x="5715" y="8444"/>
                    <a:pt x="6795" y="8031"/>
                    <a:pt x="7620" y="7207"/>
                  </a:cubicBezTo>
                  <a:cubicBezTo>
                    <a:pt x="9268" y="5558"/>
                    <a:pt x="9268" y="2885"/>
                    <a:pt x="7620" y="1237"/>
                  </a:cubicBezTo>
                  <a:cubicBezTo>
                    <a:pt x="6795" y="412"/>
                    <a:pt x="5715" y="0"/>
                    <a:pt x="4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7;p56">
              <a:extLst>
                <a:ext uri="{FF2B5EF4-FFF2-40B4-BE49-F238E27FC236}">
                  <a16:creationId xmlns:a16="http://schemas.microsoft.com/office/drawing/2014/main" id="{85B6E7F0-66E9-41FD-AAFD-6C0E1A09EB55}"/>
                </a:ext>
              </a:extLst>
            </p:cNvPr>
            <p:cNvSpPr/>
            <p:nvPr/>
          </p:nvSpPr>
          <p:spPr>
            <a:xfrm>
              <a:off x="5750725" y="3468475"/>
              <a:ext cx="190500" cy="180200"/>
            </a:xfrm>
            <a:custGeom>
              <a:avLst/>
              <a:gdLst/>
              <a:ahLst/>
              <a:cxnLst/>
              <a:rect l="l" t="t" r="r" b="b"/>
              <a:pathLst>
                <a:path w="7620" h="7208" extrusionOk="0">
                  <a:moveTo>
                    <a:pt x="1649" y="1"/>
                  </a:moveTo>
                  <a:cubicBezTo>
                    <a:pt x="1" y="1649"/>
                    <a:pt x="1" y="4322"/>
                    <a:pt x="1649" y="5971"/>
                  </a:cubicBezTo>
                  <a:cubicBezTo>
                    <a:pt x="2474" y="6795"/>
                    <a:pt x="3554" y="7207"/>
                    <a:pt x="4634" y="7207"/>
                  </a:cubicBezTo>
                  <a:cubicBezTo>
                    <a:pt x="5715" y="7207"/>
                    <a:pt x="6795" y="6795"/>
                    <a:pt x="7620" y="5971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8;p56">
              <a:extLst>
                <a:ext uri="{FF2B5EF4-FFF2-40B4-BE49-F238E27FC236}">
                  <a16:creationId xmlns:a16="http://schemas.microsoft.com/office/drawing/2014/main" id="{55B18D91-0E44-46B9-A3BF-8003ED5FDC39}"/>
                </a:ext>
              </a:extLst>
            </p:cNvPr>
            <p:cNvSpPr/>
            <p:nvPr/>
          </p:nvSpPr>
          <p:spPr>
            <a:xfrm>
              <a:off x="5617400" y="3437575"/>
              <a:ext cx="231725" cy="211100"/>
            </a:xfrm>
            <a:custGeom>
              <a:avLst/>
              <a:gdLst/>
              <a:ahLst/>
              <a:cxnLst/>
              <a:rect l="l" t="t" r="r" b="b"/>
              <a:pathLst>
                <a:path w="9269" h="8444" extrusionOk="0">
                  <a:moveTo>
                    <a:pt x="4635" y="0"/>
                  </a:moveTo>
                  <a:cubicBezTo>
                    <a:pt x="3555" y="0"/>
                    <a:pt x="2474" y="412"/>
                    <a:pt x="1650" y="1237"/>
                  </a:cubicBezTo>
                  <a:cubicBezTo>
                    <a:pt x="1" y="2886"/>
                    <a:pt x="2" y="5558"/>
                    <a:pt x="1650" y="7207"/>
                  </a:cubicBezTo>
                  <a:cubicBezTo>
                    <a:pt x="2474" y="8032"/>
                    <a:pt x="3554" y="8444"/>
                    <a:pt x="4635" y="8444"/>
                  </a:cubicBezTo>
                  <a:cubicBezTo>
                    <a:pt x="5715" y="8444"/>
                    <a:pt x="6796" y="8031"/>
                    <a:pt x="7621" y="7207"/>
                  </a:cubicBezTo>
                  <a:cubicBezTo>
                    <a:pt x="9268" y="5558"/>
                    <a:pt x="9268" y="2885"/>
                    <a:pt x="7621" y="1237"/>
                  </a:cubicBezTo>
                  <a:cubicBezTo>
                    <a:pt x="6796" y="412"/>
                    <a:pt x="5716" y="0"/>
                    <a:pt x="4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39;p56">
              <a:extLst>
                <a:ext uri="{FF2B5EF4-FFF2-40B4-BE49-F238E27FC236}">
                  <a16:creationId xmlns:a16="http://schemas.microsoft.com/office/drawing/2014/main" id="{8A19415B-268B-46DC-AE84-5DACB8A7F115}"/>
                </a:ext>
              </a:extLst>
            </p:cNvPr>
            <p:cNvSpPr/>
            <p:nvPr/>
          </p:nvSpPr>
          <p:spPr>
            <a:xfrm>
              <a:off x="5617400" y="3468475"/>
              <a:ext cx="190500" cy="180200"/>
            </a:xfrm>
            <a:custGeom>
              <a:avLst/>
              <a:gdLst/>
              <a:ahLst/>
              <a:cxnLst/>
              <a:rect l="l" t="t" r="r" b="b"/>
              <a:pathLst>
                <a:path w="7620" h="7208" extrusionOk="0">
                  <a:moveTo>
                    <a:pt x="1650" y="1"/>
                  </a:moveTo>
                  <a:cubicBezTo>
                    <a:pt x="1" y="1649"/>
                    <a:pt x="1" y="4322"/>
                    <a:pt x="1650" y="5971"/>
                  </a:cubicBezTo>
                  <a:cubicBezTo>
                    <a:pt x="2474" y="6795"/>
                    <a:pt x="3554" y="7207"/>
                    <a:pt x="4635" y="7207"/>
                  </a:cubicBezTo>
                  <a:cubicBezTo>
                    <a:pt x="5715" y="7207"/>
                    <a:pt x="6795" y="6795"/>
                    <a:pt x="7620" y="5971"/>
                  </a:cubicBez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40;p56">
              <a:extLst>
                <a:ext uri="{FF2B5EF4-FFF2-40B4-BE49-F238E27FC236}">
                  <a16:creationId xmlns:a16="http://schemas.microsoft.com/office/drawing/2014/main" id="{5F28D1D0-483C-4082-AF0F-10601E09E696}"/>
                </a:ext>
              </a:extLst>
            </p:cNvPr>
            <p:cNvSpPr/>
            <p:nvPr/>
          </p:nvSpPr>
          <p:spPr>
            <a:xfrm>
              <a:off x="5497150" y="3147250"/>
              <a:ext cx="155525" cy="242075"/>
            </a:xfrm>
            <a:custGeom>
              <a:avLst/>
              <a:gdLst/>
              <a:ahLst/>
              <a:cxnLst/>
              <a:rect l="l" t="t" r="r" b="b"/>
              <a:pathLst>
                <a:path w="6221" h="9683" extrusionOk="0">
                  <a:moveTo>
                    <a:pt x="1954" y="0"/>
                  </a:moveTo>
                  <a:cubicBezTo>
                    <a:pt x="1457" y="338"/>
                    <a:pt x="1050" y="791"/>
                    <a:pt x="766" y="1320"/>
                  </a:cubicBezTo>
                  <a:cubicBezTo>
                    <a:pt x="0" y="2745"/>
                    <a:pt x="217" y="4570"/>
                    <a:pt x="1417" y="5770"/>
                  </a:cubicBezTo>
                  <a:lnTo>
                    <a:pt x="5329" y="9682"/>
                  </a:lnTo>
                  <a:cubicBezTo>
                    <a:pt x="5348" y="9547"/>
                    <a:pt x="5412" y="9421"/>
                    <a:pt x="5509" y="9324"/>
                  </a:cubicBezTo>
                  <a:lnTo>
                    <a:pt x="6221" y="8612"/>
                  </a:lnTo>
                  <a:lnTo>
                    <a:pt x="2397" y="4789"/>
                  </a:lnTo>
                  <a:cubicBezTo>
                    <a:pt x="1198" y="3590"/>
                    <a:pt x="982" y="1765"/>
                    <a:pt x="1748" y="338"/>
                  </a:cubicBezTo>
                  <a:cubicBezTo>
                    <a:pt x="1810" y="222"/>
                    <a:pt x="1879" y="109"/>
                    <a:pt x="1954" y="0"/>
                  </a:cubicBezTo>
                  <a:close/>
                </a:path>
              </a:pathLst>
            </a:custGeom>
            <a:solidFill>
              <a:srgbClr val="D8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4890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8031" y="437161"/>
            <a:ext cx="2566225" cy="155789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/>
          <p:nvPr/>
        </p:nvSpPr>
        <p:spPr>
          <a:xfrm>
            <a:off x="704328" y="3499600"/>
            <a:ext cx="20100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77" name="Google Shape;377;p35"/>
          <p:cNvSpPr txBox="1">
            <a:spLocks noGrp="1"/>
          </p:cNvSpPr>
          <p:nvPr>
            <p:ph type="ctrTitle"/>
          </p:nvPr>
        </p:nvSpPr>
        <p:spPr>
          <a:xfrm>
            <a:off x="6067390" y="-51136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MODEL COMPARISON </a:t>
            </a:r>
            <a:endParaRPr sz="1800" dirty="0">
              <a:solidFill>
                <a:schemeClr val="accent2"/>
              </a:solidFill>
            </a:endParaRPr>
          </a:p>
        </p:txBody>
      </p:sp>
      <p:grpSp>
        <p:nvGrpSpPr>
          <p:cNvPr id="136" name="Google Shape;1290;p45">
            <a:extLst>
              <a:ext uri="{FF2B5EF4-FFF2-40B4-BE49-F238E27FC236}">
                <a16:creationId xmlns:a16="http://schemas.microsoft.com/office/drawing/2014/main" id="{0FE30FBC-7035-4389-B7E1-A49BE67CB11D}"/>
              </a:ext>
            </a:extLst>
          </p:cNvPr>
          <p:cNvGrpSpPr/>
          <p:nvPr/>
        </p:nvGrpSpPr>
        <p:grpSpPr>
          <a:xfrm rot="19386755">
            <a:off x="173074" y="4062322"/>
            <a:ext cx="584380" cy="572504"/>
            <a:chOff x="1190625" y="238125"/>
            <a:chExt cx="5336800" cy="5228350"/>
          </a:xfrm>
        </p:grpSpPr>
        <p:sp>
          <p:nvSpPr>
            <p:cNvPr id="137" name="Google Shape;1291;p45">
              <a:extLst>
                <a:ext uri="{FF2B5EF4-FFF2-40B4-BE49-F238E27FC236}">
                  <a16:creationId xmlns:a16="http://schemas.microsoft.com/office/drawing/2014/main" id="{EB8350B6-7923-4907-91B4-F004F461C19D}"/>
                </a:ext>
              </a:extLst>
            </p:cNvPr>
            <p:cNvSpPr/>
            <p:nvPr/>
          </p:nvSpPr>
          <p:spPr>
            <a:xfrm>
              <a:off x="1190625" y="238125"/>
              <a:ext cx="2629800" cy="5228350"/>
            </a:xfrm>
            <a:custGeom>
              <a:avLst/>
              <a:gdLst/>
              <a:ahLst/>
              <a:cxnLst/>
              <a:rect l="l" t="t" r="r" b="b"/>
              <a:pathLst>
                <a:path w="105192" h="209134" extrusionOk="0">
                  <a:moveTo>
                    <a:pt x="52596" y="0"/>
                  </a:moveTo>
                  <a:cubicBezTo>
                    <a:pt x="23553" y="0"/>
                    <a:pt x="0" y="23553"/>
                    <a:pt x="0" y="52596"/>
                  </a:cubicBezTo>
                  <a:lnTo>
                    <a:pt x="0" y="156538"/>
                  </a:lnTo>
                  <a:cubicBezTo>
                    <a:pt x="0" y="185580"/>
                    <a:pt x="23553" y="209133"/>
                    <a:pt x="52596" y="209133"/>
                  </a:cubicBezTo>
                  <a:cubicBezTo>
                    <a:pt x="81663" y="209133"/>
                    <a:pt x="105192" y="185580"/>
                    <a:pt x="105192" y="156538"/>
                  </a:cubicBezTo>
                  <a:lnTo>
                    <a:pt x="105192" y="52596"/>
                  </a:lnTo>
                  <a:cubicBezTo>
                    <a:pt x="105192" y="23553"/>
                    <a:pt x="81663" y="0"/>
                    <a:pt x="52596" y="0"/>
                  </a:cubicBezTo>
                  <a:close/>
                </a:path>
              </a:pathLst>
            </a:custGeom>
            <a:solidFill>
              <a:srgbClr val="3E2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1292;p45">
              <a:extLst>
                <a:ext uri="{FF2B5EF4-FFF2-40B4-BE49-F238E27FC236}">
                  <a16:creationId xmlns:a16="http://schemas.microsoft.com/office/drawing/2014/main" id="{40197F1D-4CA9-47E1-8A4D-6C709D36A837}"/>
                </a:ext>
              </a:extLst>
            </p:cNvPr>
            <p:cNvSpPr/>
            <p:nvPr/>
          </p:nvSpPr>
          <p:spPr>
            <a:xfrm>
              <a:off x="1534950" y="313475"/>
              <a:ext cx="2285475" cy="5153000"/>
            </a:xfrm>
            <a:custGeom>
              <a:avLst/>
              <a:gdLst/>
              <a:ahLst/>
              <a:cxnLst/>
              <a:rect l="l" t="t" r="r" b="b"/>
              <a:pathLst>
                <a:path w="91419" h="206120" extrusionOk="0">
                  <a:moveTo>
                    <a:pt x="56396" y="1"/>
                  </a:moveTo>
                  <a:lnTo>
                    <a:pt x="56396" y="1"/>
                  </a:lnTo>
                  <a:cubicBezTo>
                    <a:pt x="64949" y="9338"/>
                    <a:pt x="70170" y="21813"/>
                    <a:pt x="70170" y="35489"/>
                  </a:cubicBezTo>
                  <a:lnTo>
                    <a:pt x="70170" y="139431"/>
                  </a:lnTo>
                  <a:cubicBezTo>
                    <a:pt x="70170" y="168474"/>
                    <a:pt x="46617" y="192027"/>
                    <a:pt x="17574" y="192027"/>
                  </a:cubicBezTo>
                  <a:cubicBezTo>
                    <a:pt x="11422" y="192027"/>
                    <a:pt x="5515" y="190973"/>
                    <a:pt x="1" y="189012"/>
                  </a:cubicBezTo>
                  <a:lnTo>
                    <a:pt x="1" y="189012"/>
                  </a:lnTo>
                  <a:cubicBezTo>
                    <a:pt x="9633" y="199526"/>
                    <a:pt x="23456" y="206119"/>
                    <a:pt x="38823" y="206119"/>
                  </a:cubicBezTo>
                  <a:cubicBezTo>
                    <a:pt x="67890" y="206119"/>
                    <a:pt x="91419" y="182566"/>
                    <a:pt x="91419" y="153524"/>
                  </a:cubicBezTo>
                  <a:lnTo>
                    <a:pt x="91419" y="49582"/>
                  </a:lnTo>
                  <a:cubicBezTo>
                    <a:pt x="91419" y="26691"/>
                    <a:pt x="76811" y="7231"/>
                    <a:pt x="56396" y="1"/>
                  </a:cubicBezTo>
                  <a:close/>
                </a:path>
              </a:pathLst>
            </a:custGeom>
            <a:solidFill>
              <a:srgbClr val="32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1293;p45">
              <a:extLst>
                <a:ext uri="{FF2B5EF4-FFF2-40B4-BE49-F238E27FC236}">
                  <a16:creationId xmlns:a16="http://schemas.microsoft.com/office/drawing/2014/main" id="{C1904393-2BA8-4CD6-A19C-910D188C458E}"/>
                </a:ext>
              </a:extLst>
            </p:cNvPr>
            <p:cNvSpPr/>
            <p:nvPr/>
          </p:nvSpPr>
          <p:spPr>
            <a:xfrm>
              <a:off x="1190625" y="2852575"/>
              <a:ext cx="2629800" cy="2613900"/>
            </a:xfrm>
            <a:custGeom>
              <a:avLst/>
              <a:gdLst/>
              <a:ahLst/>
              <a:cxnLst/>
              <a:rect l="l" t="t" r="r" b="b"/>
              <a:pathLst>
                <a:path w="105192" h="104556" extrusionOk="0">
                  <a:moveTo>
                    <a:pt x="0" y="1"/>
                  </a:moveTo>
                  <a:lnTo>
                    <a:pt x="0" y="51960"/>
                  </a:lnTo>
                  <a:cubicBezTo>
                    <a:pt x="0" y="81002"/>
                    <a:pt x="23553" y="104555"/>
                    <a:pt x="52596" y="104555"/>
                  </a:cubicBezTo>
                  <a:cubicBezTo>
                    <a:pt x="81663" y="104555"/>
                    <a:pt x="105192" y="81002"/>
                    <a:pt x="105192" y="51960"/>
                  </a:cubicBezTo>
                  <a:lnTo>
                    <a:pt x="105192" y="1"/>
                  </a:lnTo>
                  <a:close/>
                </a:path>
              </a:pathLst>
            </a:custGeom>
            <a:solidFill>
              <a:srgbClr val="92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1294;p45">
              <a:extLst>
                <a:ext uri="{FF2B5EF4-FFF2-40B4-BE49-F238E27FC236}">
                  <a16:creationId xmlns:a16="http://schemas.microsoft.com/office/drawing/2014/main" id="{43F795B4-0C76-4EA5-9534-B0DBE3E42E8F}"/>
                </a:ext>
              </a:extLst>
            </p:cNvPr>
            <p:cNvSpPr/>
            <p:nvPr/>
          </p:nvSpPr>
          <p:spPr>
            <a:xfrm>
              <a:off x="1534950" y="2852575"/>
              <a:ext cx="2285475" cy="2613900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32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1295;p45">
              <a:extLst>
                <a:ext uri="{FF2B5EF4-FFF2-40B4-BE49-F238E27FC236}">
                  <a16:creationId xmlns:a16="http://schemas.microsoft.com/office/drawing/2014/main" id="{1A703246-0949-4E03-8FD9-EBE43AF1C37A}"/>
                </a:ext>
              </a:extLst>
            </p:cNvPr>
            <p:cNvSpPr/>
            <p:nvPr/>
          </p:nvSpPr>
          <p:spPr>
            <a:xfrm>
              <a:off x="4093075" y="688925"/>
              <a:ext cx="2434350" cy="2217900"/>
            </a:xfrm>
            <a:custGeom>
              <a:avLst/>
              <a:gdLst/>
              <a:ahLst/>
              <a:cxnLst/>
              <a:rect l="l" t="t" r="r" b="b"/>
              <a:pathLst>
                <a:path w="97374" h="88716" extrusionOk="0">
                  <a:moveTo>
                    <a:pt x="48674" y="0"/>
                  </a:moveTo>
                  <a:cubicBezTo>
                    <a:pt x="37321" y="0"/>
                    <a:pt x="25967" y="4332"/>
                    <a:pt x="17303" y="12996"/>
                  </a:cubicBezTo>
                  <a:cubicBezTo>
                    <a:pt x="0" y="30324"/>
                    <a:pt x="0" y="58411"/>
                    <a:pt x="17303" y="75739"/>
                  </a:cubicBezTo>
                  <a:cubicBezTo>
                    <a:pt x="25967" y="84390"/>
                    <a:pt x="37321" y="88716"/>
                    <a:pt x="48674" y="88716"/>
                  </a:cubicBezTo>
                  <a:cubicBezTo>
                    <a:pt x="60028" y="88716"/>
                    <a:pt x="71382" y="84390"/>
                    <a:pt x="80046" y="75739"/>
                  </a:cubicBezTo>
                  <a:cubicBezTo>
                    <a:pt x="97373" y="58411"/>
                    <a:pt x="97373" y="30324"/>
                    <a:pt x="80046" y="12996"/>
                  </a:cubicBezTo>
                  <a:cubicBezTo>
                    <a:pt x="71382" y="4332"/>
                    <a:pt x="60028" y="0"/>
                    <a:pt x="48674" y="0"/>
                  </a:cubicBezTo>
                  <a:close/>
                </a:path>
              </a:pathLst>
            </a:custGeom>
            <a:solidFill>
              <a:srgbClr val="F9C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Google Shape;1296;p45">
              <a:extLst>
                <a:ext uri="{FF2B5EF4-FFF2-40B4-BE49-F238E27FC236}">
                  <a16:creationId xmlns:a16="http://schemas.microsoft.com/office/drawing/2014/main" id="{27FF3466-59D5-49D2-90C3-D326223AE7B5}"/>
                </a:ext>
              </a:extLst>
            </p:cNvPr>
            <p:cNvSpPr/>
            <p:nvPr/>
          </p:nvSpPr>
          <p:spPr>
            <a:xfrm>
              <a:off x="4354700" y="842250"/>
              <a:ext cx="2172725" cy="2064575"/>
            </a:xfrm>
            <a:custGeom>
              <a:avLst/>
              <a:gdLst/>
              <a:ahLst/>
              <a:cxnLst/>
              <a:rect l="l" t="t" r="r" b="b"/>
              <a:pathLst>
                <a:path w="86909" h="82583" extrusionOk="0">
                  <a:moveTo>
                    <a:pt x="60758" y="1"/>
                  </a:moveTo>
                  <a:lnTo>
                    <a:pt x="60758" y="1"/>
                  </a:lnTo>
                  <a:cubicBezTo>
                    <a:pt x="70806" y="17010"/>
                    <a:pt x="68527" y="39288"/>
                    <a:pt x="53895" y="53920"/>
                  </a:cubicBezTo>
                  <a:cubicBezTo>
                    <a:pt x="45241" y="62574"/>
                    <a:pt x="33895" y="66901"/>
                    <a:pt x="22546" y="66901"/>
                  </a:cubicBezTo>
                  <a:cubicBezTo>
                    <a:pt x="14740" y="66901"/>
                    <a:pt x="6932" y="64853"/>
                    <a:pt x="0" y="60758"/>
                  </a:cubicBezTo>
                  <a:lnTo>
                    <a:pt x="0" y="60758"/>
                  </a:lnTo>
                  <a:cubicBezTo>
                    <a:pt x="1863" y="63920"/>
                    <a:pt x="4142" y="66885"/>
                    <a:pt x="6838" y="69606"/>
                  </a:cubicBezTo>
                  <a:cubicBezTo>
                    <a:pt x="15502" y="78257"/>
                    <a:pt x="26856" y="82583"/>
                    <a:pt x="38209" y="82583"/>
                  </a:cubicBezTo>
                  <a:cubicBezTo>
                    <a:pt x="49563" y="82583"/>
                    <a:pt x="60917" y="78257"/>
                    <a:pt x="69581" y="69606"/>
                  </a:cubicBezTo>
                  <a:cubicBezTo>
                    <a:pt x="86908" y="52278"/>
                    <a:pt x="86908" y="24191"/>
                    <a:pt x="69581" y="6863"/>
                  </a:cubicBezTo>
                  <a:cubicBezTo>
                    <a:pt x="66885" y="4167"/>
                    <a:pt x="63895" y="1863"/>
                    <a:pt x="60758" y="1"/>
                  </a:cubicBez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Google Shape;1297;p45">
              <a:extLst>
                <a:ext uri="{FF2B5EF4-FFF2-40B4-BE49-F238E27FC236}">
                  <a16:creationId xmlns:a16="http://schemas.microsoft.com/office/drawing/2014/main" id="{1D4626BE-72D3-4DB9-9148-92F685EFE62E}"/>
                </a:ext>
              </a:extLst>
            </p:cNvPr>
            <p:cNvSpPr/>
            <p:nvPr/>
          </p:nvSpPr>
          <p:spPr>
            <a:xfrm>
              <a:off x="4093075" y="3128150"/>
              <a:ext cx="2434350" cy="2217775"/>
            </a:xfrm>
            <a:custGeom>
              <a:avLst/>
              <a:gdLst/>
              <a:ahLst/>
              <a:cxnLst/>
              <a:rect l="l" t="t" r="r" b="b"/>
              <a:pathLst>
                <a:path w="97374" h="88711" extrusionOk="0">
                  <a:moveTo>
                    <a:pt x="48674" y="1"/>
                  </a:moveTo>
                  <a:cubicBezTo>
                    <a:pt x="37321" y="1"/>
                    <a:pt x="25967" y="4333"/>
                    <a:pt x="17303" y="12997"/>
                  </a:cubicBezTo>
                  <a:cubicBezTo>
                    <a:pt x="0" y="30300"/>
                    <a:pt x="0" y="58387"/>
                    <a:pt x="17303" y="75714"/>
                  </a:cubicBezTo>
                  <a:cubicBezTo>
                    <a:pt x="25967" y="84378"/>
                    <a:pt x="37321" y="88710"/>
                    <a:pt x="48674" y="88710"/>
                  </a:cubicBezTo>
                  <a:cubicBezTo>
                    <a:pt x="60028" y="88710"/>
                    <a:pt x="71382" y="84378"/>
                    <a:pt x="80046" y="75714"/>
                  </a:cubicBezTo>
                  <a:cubicBezTo>
                    <a:pt x="97373" y="58387"/>
                    <a:pt x="97373" y="30300"/>
                    <a:pt x="80046" y="12997"/>
                  </a:cubicBezTo>
                  <a:cubicBezTo>
                    <a:pt x="71382" y="4333"/>
                    <a:pt x="60028" y="1"/>
                    <a:pt x="48674" y="1"/>
                  </a:cubicBezTo>
                  <a:close/>
                </a:path>
              </a:pathLst>
            </a:custGeom>
            <a:solidFill>
              <a:srgbClr val="F9C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Google Shape;1298;p45">
              <a:extLst>
                <a:ext uri="{FF2B5EF4-FFF2-40B4-BE49-F238E27FC236}">
                  <a16:creationId xmlns:a16="http://schemas.microsoft.com/office/drawing/2014/main" id="{1BFBD06D-4019-459A-ADB6-B55B8D7E3415}"/>
                </a:ext>
              </a:extLst>
            </p:cNvPr>
            <p:cNvSpPr/>
            <p:nvPr/>
          </p:nvSpPr>
          <p:spPr>
            <a:xfrm>
              <a:off x="4355925" y="3282725"/>
              <a:ext cx="2171500" cy="2063200"/>
            </a:xfrm>
            <a:custGeom>
              <a:avLst/>
              <a:gdLst/>
              <a:ahLst/>
              <a:cxnLst/>
              <a:rect l="l" t="t" r="r" b="b"/>
              <a:pathLst>
                <a:path w="86860" h="82528" extrusionOk="0">
                  <a:moveTo>
                    <a:pt x="60807" y="0"/>
                  </a:moveTo>
                  <a:lnTo>
                    <a:pt x="60807" y="0"/>
                  </a:lnTo>
                  <a:cubicBezTo>
                    <a:pt x="70929" y="17034"/>
                    <a:pt x="68674" y="39386"/>
                    <a:pt x="54018" y="54017"/>
                  </a:cubicBezTo>
                  <a:cubicBezTo>
                    <a:pt x="45367" y="62683"/>
                    <a:pt x="34017" y="67013"/>
                    <a:pt x="22663" y="67013"/>
                  </a:cubicBezTo>
                  <a:cubicBezTo>
                    <a:pt x="14814" y="67013"/>
                    <a:pt x="6963" y="64944"/>
                    <a:pt x="0" y="60806"/>
                  </a:cubicBezTo>
                  <a:lnTo>
                    <a:pt x="0" y="60806"/>
                  </a:lnTo>
                  <a:cubicBezTo>
                    <a:pt x="1863" y="63919"/>
                    <a:pt x="4118" y="66860"/>
                    <a:pt x="6789" y="69531"/>
                  </a:cubicBezTo>
                  <a:cubicBezTo>
                    <a:pt x="15453" y="78195"/>
                    <a:pt x="26807" y="82527"/>
                    <a:pt x="38160" y="82527"/>
                  </a:cubicBezTo>
                  <a:cubicBezTo>
                    <a:pt x="49514" y="82527"/>
                    <a:pt x="60868" y="78195"/>
                    <a:pt x="69532" y="69531"/>
                  </a:cubicBezTo>
                  <a:cubicBezTo>
                    <a:pt x="86859" y="52204"/>
                    <a:pt x="86859" y="24117"/>
                    <a:pt x="69532" y="6814"/>
                  </a:cubicBezTo>
                  <a:cubicBezTo>
                    <a:pt x="66860" y="4118"/>
                    <a:pt x="63919" y="1863"/>
                    <a:pt x="60807" y="0"/>
                  </a:cubicBez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Google Shape;1299;p45">
              <a:extLst>
                <a:ext uri="{FF2B5EF4-FFF2-40B4-BE49-F238E27FC236}">
                  <a16:creationId xmlns:a16="http://schemas.microsoft.com/office/drawing/2014/main" id="{659FFC11-2414-4AE9-9550-C32B10972663}"/>
                </a:ext>
              </a:extLst>
            </p:cNvPr>
            <p:cNvSpPr/>
            <p:nvPr/>
          </p:nvSpPr>
          <p:spPr>
            <a:xfrm>
              <a:off x="4454575" y="942125"/>
              <a:ext cx="1711350" cy="1711350"/>
            </a:xfrm>
            <a:custGeom>
              <a:avLst/>
              <a:gdLst/>
              <a:ahLst/>
              <a:cxnLst/>
              <a:rect l="l" t="t" r="r" b="b"/>
              <a:pathLst>
                <a:path w="68454" h="68454" extrusionOk="0">
                  <a:moveTo>
                    <a:pt x="6005" y="1"/>
                  </a:moveTo>
                  <a:cubicBezTo>
                    <a:pt x="4926" y="907"/>
                    <a:pt x="3873" y="1863"/>
                    <a:pt x="2868" y="2868"/>
                  </a:cubicBezTo>
                  <a:cubicBezTo>
                    <a:pt x="1838" y="3873"/>
                    <a:pt x="883" y="4927"/>
                    <a:pt x="0" y="6030"/>
                  </a:cubicBezTo>
                  <a:lnTo>
                    <a:pt x="62449" y="68454"/>
                  </a:lnTo>
                  <a:cubicBezTo>
                    <a:pt x="63527" y="67571"/>
                    <a:pt x="64581" y="66615"/>
                    <a:pt x="65586" y="65611"/>
                  </a:cubicBezTo>
                  <a:cubicBezTo>
                    <a:pt x="66615" y="64581"/>
                    <a:pt x="67546" y="63527"/>
                    <a:pt x="68453" y="62449"/>
                  </a:cubicBezTo>
                  <a:lnTo>
                    <a:pt x="6005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1300;p45">
              <a:extLst>
                <a:ext uri="{FF2B5EF4-FFF2-40B4-BE49-F238E27FC236}">
                  <a16:creationId xmlns:a16="http://schemas.microsoft.com/office/drawing/2014/main" id="{14C63228-DB49-49E5-9C14-96D6A6AE8A8E}"/>
                </a:ext>
              </a:extLst>
            </p:cNvPr>
            <p:cNvSpPr/>
            <p:nvPr/>
          </p:nvSpPr>
          <p:spPr>
            <a:xfrm>
              <a:off x="4454575" y="3381375"/>
              <a:ext cx="1711350" cy="1711325"/>
            </a:xfrm>
            <a:custGeom>
              <a:avLst/>
              <a:gdLst/>
              <a:ahLst/>
              <a:cxnLst/>
              <a:rect l="l" t="t" r="r" b="b"/>
              <a:pathLst>
                <a:path w="68454" h="68453" extrusionOk="0">
                  <a:moveTo>
                    <a:pt x="62449" y="0"/>
                  </a:moveTo>
                  <a:lnTo>
                    <a:pt x="0" y="62448"/>
                  </a:lnTo>
                  <a:cubicBezTo>
                    <a:pt x="883" y="63527"/>
                    <a:pt x="1838" y="64581"/>
                    <a:pt x="2843" y="65585"/>
                  </a:cubicBezTo>
                  <a:cubicBezTo>
                    <a:pt x="3873" y="66615"/>
                    <a:pt x="4926" y="67546"/>
                    <a:pt x="6005" y="68453"/>
                  </a:cubicBezTo>
                  <a:lnTo>
                    <a:pt x="68453" y="6005"/>
                  </a:lnTo>
                  <a:cubicBezTo>
                    <a:pt x="67546" y="4926"/>
                    <a:pt x="66615" y="3872"/>
                    <a:pt x="65586" y="2868"/>
                  </a:cubicBezTo>
                  <a:cubicBezTo>
                    <a:pt x="64581" y="1838"/>
                    <a:pt x="63527" y="882"/>
                    <a:pt x="62449" y="0"/>
                  </a:cubicBez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Google Shape;1301;p45">
              <a:extLst>
                <a:ext uri="{FF2B5EF4-FFF2-40B4-BE49-F238E27FC236}">
                  <a16:creationId xmlns:a16="http://schemas.microsoft.com/office/drawing/2014/main" id="{DD0F0CF1-06F8-4DD4-9C39-64D48FCCC7FF}"/>
                </a:ext>
              </a:extLst>
            </p:cNvPr>
            <p:cNvSpPr/>
            <p:nvPr/>
          </p:nvSpPr>
          <p:spPr>
            <a:xfrm>
              <a:off x="4454575" y="4881300"/>
              <a:ext cx="297800" cy="211400"/>
            </a:xfrm>
            <a:custGeom>
              <a:avLst/>
              <a:gdLst/>
              <a:ahLst/>
              <a:cxnLst/>
              <a:rect l="l" t="t" r="r" b="b"/>
              <a:pathLst>
                <a:path w="11912" h="8456" extrusionOk="0">
                  <a:moveTo>
                    <a:pt x="2451" y="0"/>
                  </a:moveTo>
                  <a:lnTo>
                    <a:pt x="0" y="2451"/>
                  </a:lnTo>
                  <a:cubicBezTo>
                    <a:pt x="417" y="2942"/>
                    <a:pt x="834" y="3432"/>
                    <a:pt x="1275" y="3922"/>
                  </a:cubicBezTo>
                  <a:cubicBezTo>
                    <a:pt x="1348" y="3995"/>
                    <a:pt x="1422" y="4093"/>
                    <a:pt x="1520" y="4191"/>
                  </a:cubicBezTo>
                  <a:cubicBezTo>
                    <a:pt x="1936" y="4657"/>
                    <a:pt x="2402" y="5123"/>
                    <a:pt x="2868" y="5588"/>
                  </a:cubicBezTo>
                  <a:cubicBezTo>
                    <a:pt x="3358" y="6103"/>
                    <a:pt x="3873" y="6593"/>
                    <a:pt x="4387" y="7059"/>
                  </a:cubicBezTo>
                  <a:cubicBezTo>
                    <a:pt x="4387" y="7059"/>
                    <a:pt x="4412" y="7059"/>
                    <a:pt x="4412" y="7084"/>
                  </a:cubicBezTo>
                  <a:cubicBezTo>
                    <a:pt x="4926" y="7549"/>
                    <a:pt x="5466" y="8015"/>
                    <a:pt x="6005" y="8456"/>
                  </a:cubicBezTo>
                  <a:lnTo>
                    <a:pt x="11911" y="2549"/>
                  </a:lnTo>
                  <a:cubicBezTo>
                    <a:pt x="8701" y="2035"/>
                    <a:pt x="5515" y="1201"/>
                    <a:pt x="2451" y="0"/>
                  </a:cubicBezTo>
                  <a:close/>
                </a:path>
              </a:pathLst>
            </a:custGeom>
            <a:solidFill>
              <a:srgbClr val="C34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Google Shape;1302;p45">
              <a:extLst>
                <a:ext uri="{FF2B5EF4-FFF2-40B4-BE49-F238E27FC236}">
                  <a16:creationId xmlns:a16="http://schemas.microsoft.com/office/drawing/2014/main" id="{2B27D4E7-7C23-4B45-9880-CE00D95C26AF}"/>
                </a:ext>
              </a:extLst>
            </p:cNvPr>
            <p:cNvSpPr/>
            <p:nvPr/>
          </p:nvSpPr>
          <p:spPr>
            <a:xfrm>
              <a:off x="5954500" y="3381375"/>
              <a:ext cx="211425" cy="297800"/>
            </a:xfrm>
            <a:custGeom>
              <a:avLst/>
              <a:gdLst/>
              <a:ahLst/>
              <a:cxnLst/>
              <a:rect l="l" t="t" r="r" b="b"/>
              <a:pathLst>
                <a:path w="8457" h="11912" extrusionOk="0">
                  <a:moveTo>
                    <a:pt x="2452" y="0"/>
                  </a:moveTo>
                  <a:lnTo>
                    <a:pt x="1" y="2451"/>
                  </a:lnTo>
                  <a:cubicBezTo>
                    <a:pt x="1202" y="5514"/>
                    <a:pt x="2035" y="8701"/>
                    <a:pt x="2550" y="11911"/>
                  </a:cubicBezTo>
                  <a:lnTo>
                    <a:pt x="8456" y="6005"/>
                  </a:lnTo>
                  <a:cubicBezTo>
                    <a:pt x="8015" y="5465"/>
                    <a:pt x="7549" y="4926"/>
                    <a:pt x="7084" y="4412"/>
                  </a:cubicBezTo>
                  <a:cubicBezTo>
                    <a:pt x="7059" y="4412"/>
                    <a:pt x="7059" y="4387"/>
                    <a:pt x="7059" y="4387"/>
                  </a:cubicBezTo>
                  <a:cubicBezTo>
                    <a:pt x="6594" y="3872"/>
                    <a:pt x="6103" y="3358"/>
                    <a:pt x="5589" y="2868"/>
                  </a:cubicBezTo>
                  <a:cubicBezTo>
                    <a:pt x="5123" y="2402"/>
                    <a:pt x="4657" y="1961"/>
                    <a:pt x="4192" y="1520"/>
                  </a:cubicBezTo>
                  <a:cubicBezTo>
                    <a:pt x="4094" y="1422"/>
                    <a:pt x="3996" y="1348"/>
                    <a:pt x="3922" y="1274"/>
                  </a:cubicBezTo>
                  <a:cubicBezTo>
                    <a:pt x="3432" y="833"/>
                    <a:pt x="2942" y="417"/>
                    <a:pt x="2452" y="0"/>
                  </a:cubicBezTo>
                  <a:close/>
                </a:path>
              </a:pathLst>
            </a:custGeom>
            <a:solidFill>
              <a:srgbClr val="C34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Google Shape;1303;p45">
              <a:extLst>
                <a:ext uri="{FF2B5EF4-FFF2-40B4-BE49-F238E27FC236}">
                  <a16:creationId xmlns:a16="http://schemas.microsoft.com/office/drawing/2014/main" id="{28C4B1A4-3B21-43D6-985B-6754C93447C2}"/>
                </a:ext>
              </a:extLst>
            </p:cNvPr>
            <p:cNvSpPr/>
            <p:nvPr/>
          </p:nvSpPr>
          <p:spPr>
            <a:xfrm>
              <a:off x="5623625" y="2111200"/>
              <a:ext cx="542300" cy="542275"/>
            </a:xfrm>
            <a:custGeom>
              <a:avLst/>
              <a:gdLst/>
              <a:ahLst/>
              <a:cxnLst/>
              <a:rect l="l" t="t" r="r" b="b"/>
              <a:pathLst>
                <a:path w="21692" h="21691" extrusionOk="0">
                  <a:moveTo>
                    <a:pt x="6006" y="0"/>
                  </a:moveTo>
                  <a:cubicBezTo>
                    <a:pt x="5099" y="1079"/>
                    <a:pt x="4167" y="2133"/>
                    <a:pt x="3138" y="3162"/>
                  </a:cubicBezTo>
                  <a:cubicBezTo>
                    <a:pt x="2133" y="4167"/>
                    <a:pt x="1079" y="5123"/>
                    <a:pt x="1" y="6005"/>
                  </a:cubicBezTo>
                  <a:lnTo>
                    <a:pt x="15687" y="21691"/>
                  </a:lnTo>
                  <a:cubicBezTo>
                    <a:pt x="16226" y="21249"/>
                    <a:pt x="16740" y="20784"/>
                    <a:pt x="17280" y="20318"/>
                  </a:cubicBezTo>
                  <a:cubicBezTo>
                    <a:pt x="17280" y="20318"/>
                    <a:pt x="17280" y="20318"/>
                    <a:pt x="17304" y="20294"/>
                  </a:cubicBezTo>
                  <a:cubicBezTo>
                    <a:pt x="17819" y="19828"/>
                    <a:pt x="18334" y="19338"/>
                    <a:pt x="18824" y="18848"/>
                  </a:cubicBezTo>
                  <a:cubicBezTo>
                    <a:pt x="19338" y="18333"/>
                    <a:pt x="19829" y="17818"/>
                    <a:pt x="20294" y="17304"/>
                  </a:cubicBezTo>
                  <a:cubicBezTo>
                    <a:pt x="20294" y="17304"/>
                    <a:pt x="20294" y="17279"/>
                    <a:pt x="20319" y="17279"/>
                  </a:cubicBezTo>
                  <a:cubicBezTo>
                    <a:pt x="20784" y="16764"/>
                    <a:pt x="21250" y="16225"/>
                    <a:pt x="21691" y="15686"/>
                  </a:cubicBezTo>
                  <a:lnTo>
                    <a:pt x="6006" y="0"/>
                  </a:lnTo>
                  <a:close/>
                </a:path>
              </a:pathLst>
            </a:custGeom>
            <a:solidFill>
              <a:srgbClr val="C34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F40EDA-25E8-42BF-B293-735E65F1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2681" y="4388604"/>
            <a:ext cx="715613" cy="715613"/>
          </a:xfrm>
          <a:prstGeom prst="rect">
            <a:avLst/>
          </a:prstGeom>
        </p:spPr>
      </p:pic>
      <p:sp>
        <p:nvSpPr>
          <p:cNvPr id="24" name="Google Shape;381;p35">
            <a:extLst>
              <a:ext uri="{FF2B5EF4-FFF2-40B4-BE49-F238E27FC236}">
                <a16:creationId xmlns:a16="http://schemas.microsoft.com/office/drawing/2014/main" id="{EE6424F3-4255-4751-9CF5-A22FBF8D56E8}"/>
              </a:ext>
            </a:extLst>
          </p:cNvPr>
          <p:cNvSpPr/>
          <p:nvPr/>
        </p:nvSpPr>
        <p:spPr>
          <a:xfrm>
            <a:off x="1036641" y="4737966"/>
            <a:ext cx="215456" cy="347018"/>
          </a:xfrm>
          <a:custGeom>
            <a:avLst/>
            <a:gdLst/>
            <a:ahLst/>
            <a:cxnLst/>
            <a:rect l="l" t="t" r="r" b="b"/>
            <a:pathLst>
              <a:path w="129403" h="208419" extrusionOk="0">
                <a:moveTo>
                  <a:pt x="13054" y="0"/>
                </a:moveTo>
                <a:cubicBezTo>
                  <a:pt x="5831" y="0"/>
                  <a:pt x="0" y="5831"/>
                  <a:pt x="0" y="13053"/>
                </a:cubicBezTo>
                <a:lnTo>
                  <a:pt x="0" y="23061"/>
                </a:lnTo>
                <a:cubicBezTo>
                  <a:pt x="0" y="30284"/>
                  <a:pt x="5831" y="36114"/>
                  <a:pt x="13054" y="36114"/>
                </a:cubicBezTo>
                <a:lnTo>
                  <a:pt x="116349" y="36114"/>
                </a:lnTo>
                <a:cubicBezTo>
                  <a:pt x="123572" y="36114"/>
                  <a:pt x="129403" y="30284"/>
                  <a:pt x="129403" y="23061"/>
                </a:cubicBezTo>
                <a:lnTo>
                  <a:pt x="129403" y="13053"/>
                </a:lnTo>
                <a:cubicBezTo>
                  <a:pt x="129403" y="5831"/>
                  <a:pt x="123572" y="0"/>
                  <a:pt x="116349" y="0"/>
                </a:cubicBezTo>
                <a:close/>
                <a:moveTo>
                  <a:pt x="54128" y="94680"/>
                </a:moveTo>
                <a:cubicBezTo>
                  <a:pt x="52562" y="94680"/>
                  <a:pt x="51343" y="95899"/>
                  <a:pt x="51343" y="97378"/>
                </a:cubicBezTo>
                <a:lnTo>
                  <a:pt x="51343" y="113912"/>
                </a:lnTo>
                <a:lnTo>
                  <a:pt x="34896" y="113912"/>
                </a:lnTo>
                <a:cubicBezTo>
                  <a:pt x="33330" y="113912"/>
                  <a:pt x="32111" y="115131"/>
                  <a:pt x="32111" y="116610"/>
                </a:cubicBezTo>
                <a:lnTo>
                  <a:pt x="32198" y="137844"/>
                </a:lnTo>
                <a:cubicBezTo>
                  <a:pt x="32198" y="138540"/>
                  <a:pt x="32460" y="139236"/>
                  <a:pt x="32982" y="139758"/>
                </a:cubicBezTo>
                <a:cubicBezTo>
                  <a:pt x="33504" y="140280"/>
                  <a:pt x="34200" y="140541"/>
                  <a:pt x="34896" y="140541"/>
                </a:cubicBezTo>
                <a:lnTo>
                  <a:pt x="51343" y="140541"/>
                </a:lnTo>
                <a:lnTo>
                  <a:pt x="51343" y="157075"/>
                </a:lnTo>
                <a:cubicBezTo>
                  <a:pt x="51343" y="158555"/>
                  <a:pt x="52562" y="159773"/>
                  <a:pt x="54128" y="159773"/>
                </a:cubicBezTo>
                <a:lnTo>
                  <a:pt x="75362" y="159773"/>
                </a:lnTo>
                <a:cubicBezTo>
                  <a:pt x="76841" y="159773"/>
                  <a:pt x="78059" y="158555"/>
                  <a:pt x="78059" y="157075"/>
                </a:cubicBezTo>
                <a:lnTo>
                  <a:pt x="78059" y="140541"/>
                </a:lnTo>
                <a:lnTo>
                  <a:pt x="94594" y="140541"/>
                </a:lnTo>
                <a:cubicBezTo>
                  <a:pt x="96073" y="140541"/>
                  <a:pt x="97291" y="139323"/>
                  <a:pt x="97291" y="137757"/>
                </a:cubicBezTo>
                <a:lnTo>
                  <a:pt x="97291" y="116523"/>
                </a:lnTo>
                <a:cubicBezTo>
                  <a:pt x="97291" y="115827"/>
                  <a:pt x="96943" y="115131"/>
                  <a:pt x="96421" y="114609"/>
                </a:cubicBezTo>
                <a:cubicBezTo>
                  <a:pt x="95986" y="114086"/>
                  <a:pt x="95290" y="113825"/>
                  <a:pt x="94507" y="113825"/>
                </a:cubicBezTo>
                <a:lnTo>
                  <a:pt x="78059" y="113825"/>
                </a:lnTo>
                <a:lnTo>
                  <a:pt x="78059" y="97378"/>
                </a:lnTo>
                <a:cubicBezTo>
                  <a:pt x="78059" y="95899"/>
                  <a:pt x="76841" y="94680"/>
                  <a:pt x="75362" y="94680"/>
                </a:cubicBezTo>
                <a:close/>
                <a:moveTo>
                  <a:pt x="108256" y="89024"/>
                </a:moveTo>
                <a:lnTo>
                  <a:pt x="108256" y="165430"/>
                </a:lnTo>
                <a:lnTo>
                  <a:pt x="21234" y="165430"/>
                </a:lnTo>
                <a:lnTo>
                  <a:pt x="21234" y="89024"/>
                </a:lnTo>
                <a:close/>
                <a:moveTo>
                  <a:pt x="24105" y="45948"/>
                </a:moveTo>
                <a:cubicBezTo>
                  <a:pt x="17231" y="45948"/>
                  <a:pt x="11661" y="51517"/>
                  <a:pt x="11661" y="58392"/>
                </a:cubicBezTo>
                <a:lnTo>
                  <a:pt x="11661" y="195975"/>
                </a:lnTo>
                <a:cubicBezTo>
                  <a:pt x="11661" y="202849"/>
                  <a:pt x="17231" y="208419"/>
                  <a:pt x="24105" y="208419"/>
                </a:cubicBezTo>
                <a:lnTo>
                  <a:pt x="105297" y="208419"/>
                </a:lnTo>
                <a:cubicBezTo>
                  <a:pt x="112172" y="208419"/>
                  <a:pt x="117742" y="202849"/>
                  <a:pt x="117742" y="195975"/>
                </a:cubicBezTo>
                <a:lnTo>
                  <a:pt x="117742" y="58392"/>
                </a:lnTo>
                <a:cubicBezTo>
                  <a:pt x="117742" y="51517"/>
                  <a:pt x="112172" y="45948"/>
                  <a:pt x="105297" y="459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929B5-A6A8-45FC-B3A4-531E79B67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45" y="390591"/>
            <a:ext cx="4399914" cy="27577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0D077E-BF55-4067-9D21-06020B5F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55" y="2359126"/>
            <a:ext cx="4416900" cy="272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94;p37">
            <a:extLst>
              <a:ext uri="{FF2B5EF4-FFF2-40B4-BE49-F238E27FC236}">
                <a16:creationId xmlns:a16="http://schemas.microsoft.com/office/drawing/2014/main" id="{1D2EA16B-603B-4F0F-A92F-F58C5AE963C6}"/>
              </a:ext>
            </a:extLst>
          </p:cNvPr>
          <p:cNvGrpSpPr/>
          <p:nvPr/>
        </p:nvGrpSpPr>
        <p:grpSpPr>
          <a:xfrm>
            <a:off x="7690337" y="4103077"/>
            <a:ext cx="1421929" cy="972437"/>
            <a:chOff x="1190625" y="891875"/>
            <a:chExt cx="5228350" cy="3912250"/>
          </a:xfrm>
        </p:grpSpPr>
        <p:sp>
          <p:nvSpPr>
            <p:cNvPr id="7" name="Google Shape;695;p37">
              <a:extLst>
                <a:ext uri="{FF2B5EF4-FFF2-40B4-BE49-F238E27FC236}">
                  <a16:creationId xmlns:a16="http://schemas.microsoft.com/office/drawing/2014/main" id="{92D3F2CD-B487-45A3-96E9-B9A4EBBAB06F}"/>
                </a:ext>
              </a:extLst>
            </p:cNvPr>
            <p:cNvSpPr/>
            <p:nvPr/>
          </p:nvSpPr>
          <p:spPr>
            <a:xfrm>
              <a:off x="1491450" y="891875"/>
              <a:ext cx="4626675" cy="3912250"/>
            </a:xfrm>
            <a:custGeom>
              <a:avLst/>
              <a:gdLst/>
              <a:ahLst/>
              <a:cxnLst/>
              <a:rect l="l" t="t" r="r" b="b"/>
              <a:pathLst>
                <a:path w="185067" h="156490" extrusionOk="0">
                  <a:moveTo>
                    <a:pt x="131370" y="1"/>
                  </a:moveTo>
                  <a:cubicBezTo>
                    <a:pt x="131352" y="1"/>
                    <a:pt x="131343" y="1"/>
                    <a:pt x="131343" y="1"/>
                  </a:cubicBezTo>
                  <a:cubicBezTo>
                    <a:pt x="116074" y="1"/>
                    <a:pt x="102325" y="6373"/>
                    <a:pt x="92546" y="16569"/>
                  </a:cubicBezTo>
                  <a:cubicBezTo>
                    <a:pt x="82767" y="6349"/>
                    <a:pt x="68993" y="1"/>
                    <a:pt x="53724" y="1"/>
                  </a:cubicBezTo>
                  <a:cubicBezTo>
                    <a:pt x="24044" y="1"/>
                    <a:pt x="1" y="24044"/>
                    <a:pt x="1" y="53700"/>
                  </a:cubicBezTo>
                  <a:cubicBezTo>
                    <a:pt x="1" y="83796"/>
                    <a:pt x="20833" y="104800"/>
                    <a:pt x="38994" y="119751"/>
                  </a:cubicBezTo>
                  <a:cubicBezTo>
                    <a:pt x="50734" y="129407"/>
                    <a:pt x="62106" y="136833"/>
                    <a:pt x="63380" y="137642"/>
                  </a:cubicBezTo>
                  <a:lnTo>
                    <a:pt x="92546" y="156489"/>
                  </a:lnTo>
                  <a:lnTo>
                    <a:pt x="121711" y="137642"/>
                  </a:lnTo>
                  <a:cubicBezTo>
                    <a:pt x="122961" y="136833"/>
                    <a:pt x="134333" y="129407"/>
                    <a:pt x="146098" y="119751"/>
                  </a:cubicBezTo>
                  <a:cubicBezTo>
                    <a:pt x="164234" y="104800"/>
                    <a:pt x="185067" y="83796"/>
                    <a:pt x="185067" y="53700"/>
                  </a:cubicBezTo>
                  <a:cubicBezTo>
                    <a:pt x="185067" y="28112"/>
                    <a:pt x="167175" y="6692"/>
                    <a:pt x="143181" y="1300"/>
                  </a:cubicBezTo>
                  <a:cubicBezTo>
                    <a:pt x="138525" y="24"/>
                    <a:pt x="131841" y="1"/>
                    <a:pt x="13137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6;p37">
              <a:extLst>
                <a:ext uri="{FF2B5EF4-FFF2-40B4-BE49-F238E27FC236}">
                  <a16:creationId xmlns:a16="http://schemas.microsoft.com/office/drawing/2014/main" id="{F5A0C327-119D-4630-BD6F-42219CF36B8E}"/>
                </a:ext>
              </a:extLst>
            </p:cNvPr>
            <p:cNvSpPr/>
            <p:nvPr/>
          </p:nvSpPr>
          <p:spPr>
            <a:xfrm>
              <a:off x="3036725" y="947650"/>
              <a:ext cx="3081400" cy="3856475"/>
            </a:xfrm>
            <a:custGeom>
              <a:avLst/>
              <a:gdLst/>
              <a:ahLst/>
              <a:cxnLst/>
              <a:rect l="l" t="t" r="r" b="b"/>
              <a:pathLst>
                <a:path w="123256" h="154259" extrusionOk="0">
                  <a:moveTo>
                    <a:pt x="84924" y="0"/>
                  </a:moveTo>
                  <a:cubicBezTo>
                    <a:pt x="91076" y="32891"/>
                    <a:pt x="95242" y="112030"/>
                    <a:pt x="1" y="134382"/>
                  </a:cubicBezTo>
                  <a:cubicBezTo>
                    <a:pt x="810" y="134921"/>
                    <a:pt x="1349" y="135264"/>
                    <a:pt x="1569" y="135411"/>
                  </a:cubicBezTo>
                  <a:lnTo>
                    <a:pt x="30735" y="154258"/>
                  </a:lnTo>
                  <a:lnTo>
                    <a:pt x="59900" y="135411"/>
                  </a:lnTo>
                  <a:cubicBezTo>
                    <a:pt x="61150" y="134602"/>
                    <a:pt x="72522" y="127176"/>
                    <a:pt x="84287" y="117520"/>
                  </a:cubicBezTo>
                  <a:cubicBezTo>
                    <a:pt x="102423" y="102569"/>
                    <a:pt x="123256" y="81565"/>
                    <a:pt x="123256" y="51469"/>
                  </a:cubicBezTo>
                  <a:cubicBezTo>
                    <a:pt x="123256" y="27156"/>
                    <a:pt x="107104" y="6618"/>
                    <a:pt x="84924" y="0"/>
                  </a:cubicBez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7;p37">
              <a:extLst>
                <a:ext uri="{FF2B5EF4-FFF2-40B4-BE49-F238E27FC236}">
                  <a16:creationId xmlns:a16="http://schemas.microsoft.com/office/drawing/2014/main" id="{6535F711-FD8F-452D-829D-BA99C8BC56DD}"/>
                </a:ext>
              </a:extLst>
            </p:cNvPr>
            <p:cNvSpPr/>
            <p:nvPr/>
          </p:nvSpPr>
          <p:spPr>
            <a:xfrm>
              <a:off x="4458850" y="2389750"/>
              <a:ext cx="1960125" cy="1102550"/>
            </a:xfrm>
            <a:custGeom>
              <a:avLst/>
              <a:gdLst/>
              <a:ahLst/>
              <a:cxnLst/>
              <a:rect l="l" t="t" r="r" b="b"/>
              <a:pathLst>
                <a:path w="78405" h="44102" extrusionOk="0">
                  <a:moveTo>
                    <a:pt x="31048" y="0"/>
                  </a:moveTo>
                  <a:cubicBezTo>
                    <a:pt x="30968" y="0"/>
                    <a:pt x="30888" y="3"/>
                    <a:pt x="30808" y="10"/>
                  </a:cubicBezTo>
                  <a:cubicBezTo>
                    <a:pt x="29558" y="83"/>
                    <a:pt x="28504" y="941"/>
                    <a:pt x="28112" y="2118"/>
                  </a:cubicBezTo>
                  <a:lnTo>
                    <a:pt x="18333" y="32410"/>
                  </a:lnTo>
                  <a:lnTo>
                    <a:pt x="6275" y="4912"/>
                  </a:lnTo>
                  <a:cubicBezTo>
                    <a:pt x="5785" y="3768"/>
                    <a:pt x="4662" y="3081"/>
                    <a:pt x="3486" y="3081"/>
                  </a:cubicBezTo>
                  <a:cubicBezTo>
                    <a:pt x="3074" y="3081"/>
                    <a:pt x="2656" y="3165"/>
                    <a:pt x="2256" y="3343"/>
                  </a:cubicBezTo>
                  <a:cubicBezTo>
                    <a:pt x="712" y="4029"/>
                    <a:pt x="1" y="5843"/>
                    <a:pt x="663" y="7387"/>
                  </a:cubicBezTo>
                  <a:lnTo>
                    <a:pt x="15981" y="42263"/>
                  </a:lnTo>
                  <a:cubicBezTo>
                    <a:pt x="16471" y="43390"/>
                    <a:pt x="17574" y="44101"/>
                    <a:pt x="18775" y="44101"/>
                  </a:cubicBezTo>
                  <a:lnTo>
                    <a:pt x="18922" y="44101"/>
                  </a:lnTo>
                  <a:cubicBezTo>
                    <a:pt x="20196" y="44028"/>
                    <a:pt x="21299" y="43194"/>
                    <a:pt x="21691" y="41993"/>
                  </a:cubicBezTo>
                  <a:lnTo>
                    <a:pt x="31642" y="11161"/>
                  </a:lnTo>
                  <a:lnTo>
                    <a:pt x="39730" y="27411"/>
                  </a:lnTo>
                  <a:cubicBezTo>
                    <a:pt x="40244" y="28464"/>
                    <a:pt x="41298" y="29102"/>
                    <a:pt x="42474" y="29102"/>
                  </a:cubicBezTo>
                  <a:lnTo>
                    <a:pt x="75341" y="29102"/>
                  </a:lnTo>
                  <a:cubicBezTo>
                    <a:pt x="77032" y="29102"/>
                    <a:pt x="78404" y="27729"/>
                    <a:pt x="78404" y="26038"/>
                  </a:cubicBezTo>
                  <a:cubicBezTo>
                    <a:pt x="78404" y="24347"/>
                    <a:pt x="77032" y="22975"/>
                    <a:pt x="75341" y="22975"/>
                  </a:cubicBezTo>
                  <a:lnTo>
                    <a:pt x="44362" y="22975"/>
                  </a:lnTo>
                  <a:lnTo>
                    <a:pt x="33774" y="1701"/>
                  </a:lnTo>
                  <a:cubicBezTo>
                    <a:pt x="33247" y="647"/>
                    <a:pt x="32185" y="0"/>
                    <a:pt x="31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8;p37">
              <a:extLst>
                <a:ext uri="{FF2B5EF4-FFF2-40B4-BE49-F238E27FC236}">
                  <a16:creationId xmlns:a16="http://schemas.microsoft.com/office/drawing/2014/main" id="{B84379D3-ECB5-4B30-ACA3-EE38FB4996EA}"/>
                </a:ext>
              </a:extLst>
            </p:cNvPr>
            <p:cNvSpPr/>
            <p:nvPr/>
          </p:nvSpPr>
          <p:spPr>
            <a:xfrm>
              <a:off x="1190625" y="1848325"/>
              <a:ext cx="3348525" cy="1807550"/>
            </a:xfrm>
            <a:custGeom>
              <a:avLst/>
              <a:gdLst/>
              <a:ahLst/>
              <a:cxnLst/>
              <a:rect l="l" t="t" r="r" b="b"/>
              <a:pathLst>
                <a:path w="133941" h="72302" extrusionOk="0">
                  <a:moveTo>
                    <a:pt x="123388" y="0"/>
                  </a:moveTo>
                  <a:cubicBezTo>
                    <a:pt x="123368" y="0"/>
                    <a:pt x="123348" y="1"/>
                    <a:pt x="123328" y="1"/>
                  </a:cubicBezTo>
                  <a:cubicBezTo>
                    <a:pt x="122078" y="26"/>
                    <a:pt x="120975" y="761"/>
                    <a:pt x="120534" y="1913"/>
                  </a:cubicBezTo>
                  <a:lnTo>
                    <a:pt x="106098" y="37475"/>
                  </a:lnTo>
                  <a:lnTo>
                    <a:pt x="93967" y="17084"/>
                  </a:lnTo>
                  <a:cubicBezTo>
                    <a:pt x="93418" y="16141"/>
                    <a:pt x="92399" y="15590"/>
                    <a:pt x="91330" y="15590"/>
                  </a:cubicBezTo>
                  <a:cubicBezTo>
                    <a:pt x="91205" y="15590"/>
                    <a:pt x="91078" y="15598"/>
                    <a:pt x="90952" y="15613"/>
                  </a:cubicBezTo>
                  <a:cubicBezTo>
                    <a:pt x="89751" y="15760"/>
                    <a:pt x="88746" y="16618"/>
                    <a:pt x="88403" y="17794"/>
                  </a:cubicBezTo>
                  <a:lnTo>
                    <a:pt x="76173" y="59141"/>
                  </a:lnTo>
                  <a:lnTo>
                    <a:pt x="60488" y="13113"/>
                  </a:lnTo>
                  <a:cubicBezTo>
                    <a:pt x="60096" y="11937"/>
                    <a:pt x="59017" y="11104"/>
                    <a:pt x="57792" y="11030"/>
                  </a:cubicBezTo>
                  <a:cubicBezTo>
                    <a:pt x="57731" y="11026"/>
                    <a:pt x="57670" y="11025"/>
                    <a:pt x="57609" y="11025"/>
                  </a:cubicBezTo>
                  <a:cubicBezTo>
                    <a:pt x="56430" y="11025"/>
                    <a:pt x="55363" y="11697"/>
                    <a:pt x="54851" y="12746"/>
                  </a:cubicBezTo>
                  <a:lnTo>
                    <a:pt x="39337" y="44632"/>
                  </a:lnTo>
                  <a:lnTo>
                    <a:pt x="3064" y="44632"/>
                  </a:lnTo>
                  <a:cubicBezTo>
                    <a:pt x="1372" y="44632"/>
                    <a:pt x="0" y="46004"/>
                    <a:pt x="0" y="47695"/>
                  </a:cubicBezTo>
                  <a:cubicBezTo>
                    <a:pt x="0" y="49386"/>
                    <a:pt x="1372" y="50759"/>
                    <a:pt x="3064" y="50759"/>
                  </a:cubicBezTo>
                  <a:lnTo>
                    <a:pt x="41248" y="50759"/>
                  </a:lnTo>
                  <a:cubicBezTo>
                    <a:pt x="42425" y="50759"/>
                    <a:pt x="43503" y="50097"/>
                    <a:pt x="44018" y="49043"/>
                  </a:cubicBezTo>
                  <a:lnTo>
                    <a:pt x="57105" y="22132"/>
                  </a:lnTo>
                  <a:lnTo>
                    <a:pt x="73477" y="70219"/>
                  </a:lnTo>
                  <a:cubicBezTo>
                    <a:pt x="73918" y="71469"/>
                    <a:pt x="75070" y="72302"/>
                    <a:pt x="76394" y="72302"/>
                  </a:cubicBezTo>
                  <a:lnTo>
                    <a:pt x="76443" y="72302"/>
                  </a:lnTo>
                  <a:cubicBezTo>
                    <a:pt x="77791" y="72277"/>
                    <a:pt x="78943" y="71395"/>
                    <a:pt x="79335" y="70096"/>
                  </a:cubicBezTo>
                  <a:lnTo>
                    <a:pt x="92276" y="26250"/>
                  </a:lnTo>
                  <a:lnTo>
                    <a:pt x="103991" y="45906"/>
                  </a:lnTo>
                  <a:cubicBezTo>
                    <a:pt x="104536" y="46815"/>
                    <a:pt x="105524" y="47387"/>
                    <a:pt x="106584" y="47387"/>
                  </a:cubicBezTo>
                  <a:cubicBezTo>
                    <a:pt x="106667" y="47387"/>
                    <a:pt x="106750" y="47384"/>
                    <a:pt x="106834" y="47377"/>
                  </a:cubicBezTo>
                  <a:cubicBezTo>
                    <a:pt x="108010" y="47303"/>
                    <a:pt x="109015" y="46568"/>
                    <a:pt x="109456" y="45489"/>
                  </a:cubicBezTo>
                  <a:lnTo>
                    <a:pt x="123475" y="10932"/>
                  </a:lnTo>
                  <a:lnTo>
                    <a:pt x="127666" y="20490"/>
                  </a:lnTo>
                  <a:cubicBezTo>
                    <a:pt x="128156" y="21634"/>
                    <a:pt x="129279" y="22321"/>
                    <a:pt x="130456" y="22321"/>
                  </a:cubicBezTo>
                  <a:cubicBezTo>
                    <a:pt x="130867" y="22321"/>
                    <a:pt x="131285" y="22237"/>
                    <a:pt x="131686" y="22059"/>
                  </a:cubicBezTo>
                  <a:cubicBezTo>
                    <a:pt x="133230" y="21397"/>
                    <a:pt x="133940" y="19584"/>
                    <a:pt x="133279" y="18040"/>
                  </a:cubicBezTo>
                  <a:lnTo>
                    <a:pt x="126171" y="1839"/>
                  </a:lnTo>
                  <a:cubicBezTo>
                    <a:pt x="125689" y="730"/>
                    <a:pt x="124590" y="0"/>
                    <a:pt x="123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496E9B4-4388-4554-98D8-223A451B6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270" y="-91147"/>
            <a:ext cx="2938500" cy="566400"/>
          </a:xfrm>
        </p:spPr>
        <p:txBody>
          <a:bodyPr/>
          <a:lstStyle/>
          <a:p>
            <a:r>
              <a:rPr lang="en-US" sz="2800" dirty="0"/>
              <a:t>RESULTS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AF1D45-471A-433F-BD81-BEA812BD3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58837"/>
              </p:ext>
            </p:extLst>
          </p:nvPr>
        </p:nvGraphicFramePr>
        <p:xfrm>
          <a:off x="748123" y="473356"/>
          <a:ext cx="7397555" cy="287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202">
                  <a:extLst>
                    <a:ext uri="{9D8B030D-6E8A-4147-A177-3AD203B41FA5}">
                      <a16:colId xmlns:a16="http://schemas.microsoft.com/office/drawing/2014/main" val="1385143973"/>
                    </a:ext>
                  </a:extLst>
                </a:gridCol>
                <a:gridCol w="1414025">
                  <a:extLst>
                    <a:ext uri="{9D8B030D-6E8A-4147-A177-3AD203B41FA5}">
                      <a16:colId xmlns:a16="http://schemas.microsoft.com/office/drawing/2014/main" val="762058253"/>
                    </a:ext>
                  </a:extLst>
                </a:gridCol>
                <a:gridCol w="1409876">
                  <a:extLst>
                    <a:ext uri="{9D8B030D-6E8A-4147-A177-3AD203B41FA5}">
                      <a16:colId xmlns:a16="http://schemas.microsoft.com/office/drawing/2014/main" val="756174898"/>
                    </a:ext>
                  </a:extLst>
                </a:gridCol>
                <a:gridCol w="1447860">
                  <a:extLst>
                    <a:ext uri="{9D8B030D-6E8A-4147-A177-3AD203B41FA5}">
                      <a16:colId xmlns:a16="http://schemas.microsoft.com/office/drawing/2014/main" val="2848487609"/>
                    </a:ext>
                  </a:extLst>
                </a:gridCol>
                <a:gridCol w="1471592">
                  <a:extLst>
                    <a:ext uri="{9D8B030D-6E8A-4147-A177-3AD203B41FA5}">
                      <a16:colId xmlns:a16="http://schemas.microsoft.com/office/drawing/2014/main" val="2535047266"/>
                    </a:ext>
                  </a:extLst>
                </a:gridCol>
              </a:tblGrid>
              <a:tr h="576814"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Age Group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Naïve Bayes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00127"/>
                  </a:ext>
                </a:extLst>
              </a:tr>
              <a:tr h="3705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65094"/>
                  </a:ext>
                </a:extLst>
              </a:tr>
              <a:tr h="370571">
                <a:tc>
                  <a:txBody>
                    <a:bodyPr/>
                    <a:lstStyle/>
                    <a:p>
                      <a:r>
                        <a:rPr lang="en-US" dirty="0"/>
                        <a:t>30 – 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00.0 %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13.37%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16967"/>
                  </a:ext>
                </a:extLst>
              </a:tr>
              <a:tr h="576814">
                <a:tc>
                  <a:txBody>
                    <a:bodyPr/>
                    <a:lstStyle/>
                    <a:p>
                      <a:r>
                        <a:rPr lang="en-US" dirty="0"/>
                        <a:t>45 –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50.0%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50.0%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58.13%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98736"/>
                  </a:ext>
                </a:extLst>
              </a:tr>
              <a:tr h="576814">
                <a:tc>
                  <a:txBody>
                    <a:bodyPr/>
                    <a:lstStyle/>
                    <a:p>
                      <a:r>
                        <a:rPr lang="en-US" dirty="0"/>
                        <a:t>60 -  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50.0%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28.48%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00289"/>
                  </a:ext>
                </a:extLst>
              </a:tr>
              <a:tr h="406200">
                <a:tc>
                  <a:txBody>
                    <a:bodyPr/>
                    <a:lstStyle/>
                    <a:p>
                      <a:r>
                        <a:rPr lang="en-US" b="1" dirty="0"/>
                        <a:t>Gender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62.5%(F)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60%(F)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75%(M)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47.6% (F)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248"/>
                  </a:ext>
                </a:extLst>
              </a:tr>
            </a:tbl>
          </a:graphicData>
        </a:graphic>
      </p:graphicFrame>
      <p:sp>
        <p:nvSpPr>
          <p:cNvPr id="11" name="Google Shape;380;p35">
            <a:extLst>
              <a:ext uri="{FF2B5EF4-FFF2-40B4-BE49-F238E27FC236}">
                <a16:creationId xmlns:a16="http://schemas.microsoft.com/office/drawing/2014/main" id="{FC23C41F-6E38-45DD-B9AB-4F24346E2C20}"/>
              </a:ext>
            </a:extLst>
          </p:cNvPr>
          <p:cNvSpPr/>
          <p:nvPr/>
        </p:nvSpPr>
        <p:spPr>
          <a:xfrm rot="3045261">
            <a:off x="314406" y="4357626"/>
            <a:ext cx="402815" cy="768366"/>
          </a:xfrm>
          <a:custGeom>
            <a:avLst/>
            <a:gdLst/>
            <a:ahLst/>
            <a:cxnLst/>
            <a:rect l="l" t="t" r="r" b="b"/>
            <a:pathLst>
              <a:path w="165483" h="208785" extrusionOk="0">
                <a:moveTo>
                  <a:pt x="60899" y="32745"/>
                </a:moveTo>
                <a:cubicBezTo>
                  <a:pt x="63730" y="32745"/>
                  <a:pt x="65948" y="35040"/>
                  <a:pt x="65948" y="37794"/>
                </a:cubicBezTo>
                <a:cubicBezTo>
                  <a:pt x="65948" y="40625"/>
                  <a:pt x="63730" y="42920"/>
                  <a:pt x="60899" y="42920"/>
                </a:cubicBezTo>
                <a:lnTo>
                  <a:pt x="48505" y="42920"/>
                </a:lnTo>
                <a:lnTo>
                  <a:pt x="48505" y="32745"/>
                </a:lnTo>
                <a:close/>
                <a:moveTo>
                  <a:pt x="116978" y="32745"/>
                </a:moveTo>
                <a:lnTo>
                  <a:pt x="116978" y="42920"/>
                </a:lnTo>
                <a:lnTo>
                  <a:pt x="104584" y="42920"/>
                </a:lnTo>
                <a:cubicBezTo>
                  <a:pt x="101753" y="42920"/>
                  <a:pt x="99535" y="40625"/>
                  <a:pt x="99535" y="37794"/>
                </a:cubicBezTo>
                <a:cubicBezTo>
                  <a:pt x="99535" y="35040"/>
                  <a:pt x="101753" y="32745"/>
                  <a:pt x="104584" y="32745"/>
                </a:cubicBezTo>
                <a:close/>
                <a:moveTo>
                  <a:pt x="33892" y="23181"/>
                </a:moveTo>
                <a:cubicBezTo>
                  <a:pt x="25783" y="23181"/>
                  <a:pt x="19280" y="29761"/>
                  <a:pt x="19280" y="37794"/>
                </a:cubicBezTo>
                <a:cubicBezTo>
                  <a:pt x="19280" y="45904"/>
                  <a:pt x="25783" y="52483"/>
                  <a:pt x="33892" y="52483"/>
                </a:cubicBezTo>
                <a:lnTo>
                  <a:pt x="60899" y="52483"/>
                </a:lnTo>
                <a:cubicBezTo>
                  <a:pt x="69009" y="52483"/>
                  <a:pt x="75512" y="45904"/>
                  <a:pt x="75512" y="37794"/>
                </a:cubicBezTo>
                <a:cubicBezTo>
                  <a:pt x="75512" y="29761"/>
                  <a:pt x="69009" y="23181"/>
                  <a:pt x="60899" y="23181"/>
                </a:cubicBezTo>
                <a:close/>
                <a:moveTo>
                  <a:pt x="104584" y="23181"/>
                </a:moveTo>
                <a:cubicBezTo>
                  <a:pt x="96551" y="23181"/>
                  <a:pt x="89971" y="29761"/>
                  <a:pt x="89971" y="37794"/>
                </a:cubicBezTo>
                <a:cubicBezTo>
                  <a:pt x="89971" y="45904"/>
                  <a:pt x="96551" y="52483"/>
                  <a:pt x="104584" y="52483"/>
                </a:cubicBezTo>
                <a:lnTo>
                  <a:pt x="131667" y="52483"/>
                </a:lnTo>
                <a:cubicBezTo>
                  <a:pt x="139700" y="52483"/>
                  <a:pt x="146280" y="45904"/>
                  <a:pt x="146280" y="37794"/>
                </a:cubicBezTo>
                <a:cubicBezTo>
                  <a:pt x="146280" y="29761"/>
                  <a:pt x="139700" y="23181"/>
                  <a:pt x="131667" y="23181"/>
                </a:cubicBezTo>
                <a:close/>
                <a:moveTo>
                  <a:pt x="60899" y="77118"/>
                </a:moveTo>
                <a:cubicBezTo>
                  <a:pt x="63730" y="77118"/>
                  <a:pt x="65948" y="79413"/>
                  <a:pt x="65948" y="82244"/>
                </a:cubicBezTo>
                <a:cubicBezTo>
                  <a:pt x="65948" y="84998"/>
                  <a:pt x="63730" y="87293"/>
                  <a:pt x="60899" y="87293"/>
                </a:cubicBezTo>
                <a:lnTo>
                  <a:pt x="48505" y="87293"/>
                </a:lnTo>
                <a:lnTo>
                  <a:pt x="48505" y="77118"/>
                </a:lnTo>
                <a:close/>
                <a:moveTo>
                  <a:pt x="116978" y="77118"/>
                </a:moveTo>
                <a:lnTo>
                  <a:pt x="116978" y="87293"/>
                </a:lnTo>
                <a:lnTo>
                  <a:pt x="104584" y="87293"/>
                </a:lnTo>
                <a:cubicBezTo>
                  <a:pt x="101753" y="87293"/>
                  <a:pt x="99535" y="84998"/>
                  <a:pt x="99535" y="82244"/>
                </a:cubicBezTo>
                <a:cubicBezTo>
                  <a:pt x="99535" y="79413"/>
                  <a:pt x="101753" y="77118"/>
                  <a:pt x="104584" y="77118"/>
                </a:cubicBezTo>
                <a:close/>
                <a:moveTo>
                  <a:pt x="33892" y="67555"/>
                </a:moveTo>
                <a:cubicBezTo>
                  <a:pt x="25783" y="67555"/>
                  <a:pt x="19280" y="74134"/>
                  <a:pt x="19280" y="82244"/>
                </a:cubicBezTo>
                <a:cubicBezTo>
                  <a:pt x="19280" y="90277"/>
                  <a:pt x="25783" y="96857"/>
                  <a:pt x="33892" y="96857"/>
                </a:cubicBezTo>
                <a:lnTo>
                  <a:pt x="60899" y="96857"/>
                </a:lnTo>
                <a:cubicBezTo>
                  <a:pt x="69009" y="96857"/>
                  <a:pt x="75512" y="90277"/>
                  <a:pt x="75512" y="82244"/>
                </a:cubicBezTo>
                <a:cubicBezTo>
                  <a:pt x="75512" y="74134"/>
                  <a:pt x="69009" y="67555"/>
                  <a:pt x="60899" y="67555"/>
                </a:cubicBezTo>
                <a:close/>
                <a:moveTo>
                  <a:pt x="104584" y="67555"/>
                </a:moveTo>
                <a:cubicBezTo>
                  <a:pt x="96551" y="67555"/>
                  <a:pt x="89971" y="74134"/>
                  <a:pt x="89971" y="82244"/>
                </a:cubicBezTo>
                <a:cubicBezTo>
                  <a:pt x="89971" y="90277"/>
                  <a:pt x="96551" y="96857"/>
                  <a:pt x="104584" y="96857"/>
                </a:cubicBezTo>
                <a:lnTo>
                  <a:pt x="131667" y="96857"/>
                </a:lnTo>
                <a:cubicBezTo>
                  <a:pt x="139700" y="96857"/>
                  <a:pt x="146280" y="90277"/>
                  <a:pt x="146280" y="82244"/>
                </a:cubicBezTo>
                <a:cubicBezTo>
                  <a:pt x="146280" y="74134"/>
                  <a:pt x="139700" y="67555"/>
                  <a:pt x="131667" y="67555"/>
                </a:cubicBezTo>
                <a:close/>
                <a:moveTo>
                  <a:pt x="60899" y="121568"/>
                </a:moveTo>
                <a:cubicBezTo>
                  <a:pt x="63730" y="121568"/>
                  <a:pt x="65948" y="123787"/>
                  <a:pt x="65948" y="126617"/>
                </a:cubicBezTo>
                <a:cubicBezTo>
                  <a:pt x="65948" y="129372"/>
                  <a:pt x="63730" y="131667"/>
                  <a:pt x="60899" y="131667"/>
                </a:cubicBezTo>
                <a:lnTo>
                  <a:pt x="48505" y="131667"/>
                </a:lnTo>
                <a:lnTo>
                  <a:pt x="48505" y="121568"/>
                </a:lnTo>
                <a:close/>
                <a:moveTo>
                  <a:pt x="116978" y="121568"/>
                </a:moveTo>
                <a:lnTo>
                  <a:pt x="116978" y="131667"/>
                </a:lnTo>
                <a:lnTo>
                  <a:pt x="104584" y="131667"/>
                </a:lnTo>
                <a:cubicBezTo>
                  <a:pt x="101753" y="131667"/>
                  <a:pt x="99535" y="129372"/>
                  <a:pt x="99535" y="126617"/>
                </a:cubicBezTo>
                <a:cubicBezTo>
                  <a:pt x="99535" y="123787"/>
                  <a:pt x="101753" y="121568"/>
                  <a:pt x="104584" y="121568"/>
                </a:cubicBezTo>
                <a:close/>
                <a:moveTo>
                  <a:pt x="33892" y="112005"/>
                </a:moveTo>
                <a:cubicBezTo>
                  <a:pt x="25783" y="112005"/>
                  <a:pt x="19280" y="118508"/>
                  <a:pt x="19280" y="126617"/>
                </a:cubicBezTo>
                <a:cubicBezTo>
                  <a:pt x="19280" y="134651"/>
                  <a:pt x="25783" y="141230"/>
                  <a:pt x="33892" y="141230"/>
                </a:cubicBezTo>
                <a:lnTo>
                  <a:pt x="60899" y="141230"/>
                </a:lnTo>
                <a:cubicBezTo>
                  <a:pt x="69009" y="141230"/>
                  <a:pt x="75512" y="134651"/>
                  <a:pt x="75512" y="126617"/>
                </a:cubicBezTo>
                <a:cubicBezTo>
                  <a:pt x="75512" y="118508"/>
                  <a:pt x="69009" y="112005"/>
                  <a:pt x="60899" y="112005"/>
                </a:cubicBezTo>
                <a:close/>
                <a:moveTo>
                  <a:pt x="104584" y="112005"/>
                </a:moveTo>
                <a:cubicBezTo>
                  <a:pt x="96551" y="112005"/>
                  <a:pt x="89971" y="118508"/>
                  <a:pt x="89971" y="126617"/>
                </a:cubicBezTo>
                <a:cubicBezTo>
                  <a:pt x="89971" y="134651"/>
                  <a:pt x="96551" y="141230"/>
                  <a:pt x="104584" y="141230"/>
                </a:cubicBezTo>
                <a:lnTo>
                  <a:pt x="131667" y="141230"/>
                </a:lnTo>
                <a:cubicBezTo>
                  <a:pt x="139700" y="141230"/>
                  <a:pt x="146280" y="134651"/>
                  <a:pt x="146280" y="126617"/>
                </a:cubicBezTo>
                <a:cubicBezTo>
                  <a:pt x="146280" y="118508"/>
                  <a:pt x="139700" y="112005"/>
                  <a:pt x="131667" y="112005"/>
                </a:cubicBezTo>
                <a:close/>
                <a:moveTo>
                  <a:pt x="60899" y="165942"/>
                </a:moveTo>
                <a:cubicBezTo>
                  <a:pt x="63730" y="165942"/>
                  <a:pt x="65948" y="168160"/>
                  <a:pt x="65948" y="170991"/>
                </a:cubicBezTo>
                <a:cubicBezTo>
                  <a:pt x="65948" y="173745"/>
                  <a:pt x="63730" y="176040"/>
                  <a:pt x="60899" y="176040"/>
                </a:cubicBezTo>
                <a:lnTo>
                  <a:pt x="48505" y="176040"/>
                </a:lnTo>
                <a:lnTo>
                  <a:pt x="48505" y="165942"/>
                </a:lnTo>
                <a:close/>
                <a:moveTo>
                  <a:pt x="116978" y="165942"/>
                </a:moveTo>
                <a:lnTo>
                  <a:pt x="116978" y="176040"/>
                </a:lnTo>
                <a:lnTo>
                  <a:pt x="104584" y="176040"/>
                </a:lnTo>
                <a:cubicBezTo>
                  <a:pt x="101753" y="176040"/>
                  <a:pt x="99535" y="173745"/>
                  <a:pt x="99535" y="170991"/>
                </a:cubicBezTo>
                <a:cubicBezTo>
                  <a:pt x="99535" y="168160"/>
                  <a:pt x="101753" y="165942"/>
                  <a:pt x="104584" y="165942"/>
                </a:cubicBezTo>
                <a:close/>
                <a:moveTo>
                  <a:pt x="33892" y="156378"/>
                </a:moveTo>
                <a:cubicBezTo>
                  <a:pt x="25783" y="156378"/>
                  <a:pt x="19280" y="162881"/>
                  <a:pt x="19280" y="170991"/>
                </a:cubicBezTo>
                <a:cubicBezTo>
                  <a:pt x="19280" y="179024"/>
                  <a:pt x="25783" y="185604"/>
                  <a:pt x="33892" y="185604"/>
                </a:cubicBezTo>
                <a:lnTo>
                  <a:pt x="60899" y="185604"/>
                </a:lnTo>
                <a:cubicBezTo>
                  <a:pt x="69009" y="185604"/>
                  <a:pt x="75512" y="179024"/>
                  <a:pt x="75512" y="170991"/>
                </a:cubicBezTo>
                <a:cubicBezTo>
                  <a:pt x="75512" y="162881"/>
                  <a:pt x="69009" y="156378"/>
                  <a:pt x="60899" y="156378"/>
                </a:cubicBezTo>
                <a:close/>
                <a:moveTo>
                  <a:pt x="104584" y="156378"/>
                </a:moveTo>
                <a:cubicBezTo>
                  <a:pt x="96551" y="156378"/>
                  <a:pt x="89971" y="162881"/>
                  <a:pt x="89971" y="170991"/>
                </a:cubicBezTo>
                <a:cubicBezTo>
                  <a:pt x="89971" y="179024"/>
                  <a:pt x="96551" y="185604"/>
                  <a:pt x="104584" y="185604"/>
                </a:cubicBezTo>
                <a:lnTo>
                  <a:pt x="131667" y="185604"/>
                </a:lnTo>
                <a:cubicBezTo>
                  <a:pt x="139700" y="185604"/>
                  <a:pt x="146280" y="179024"/>
                  <a:pt x="146280" y="170991"/>
                </a:cubicBezTo>
                <a:cubicBezTo>
                  <a:pt x="146280" y="162881"/>
                  <a:pt x="139700" y="156378"/>
                  <a:pt x="131667" y="156378"/>
                </a:cubicBezTo>
                <a:close/>
                <a:moveTo>
                  <a:pt x="150870" y="9563"/>
                </a:moveTo>
                <a:cubicBezTo>
                  <a:pt x="153701" y="9563"/>
                  <a:pt x="155919" y="11782"/>
                  <a:pt x="155919" y="14613"/>
                </a:cubicBezTo>
                <a:lnTo>
                  <a:pt x="155919" y="194249"/>
                </a:lnTo>
                <a:cubicBezTo>
                  <a:pt x="155919" y="197003"/>
                  <a:pt x="153701" y="199222"/>
                  <a:pt x="150870" y="199222"/>
                </a:cubicBezTo>
                <a:lnTo>
                  <a:pt x="14613" y="199222"/>
                </a:lnTo>
                <a:cubicBezTo>
                  <a:pt x="11859" y="199222"/>
                  <a:pt x="9563" y="197003"/>
                  <a:pt x="9563" y="194249"/>
                </a:cubicBezTo>
                <a:lnTo>
                  <a:pt x="9563" y="14613"/>
                </a:lnTo>
                <a:cubicBezTo>
                  <a:pt x="9563" y="11782"/>
                  <a:pt x="11859" y="9563"/>
                  <a:pt x="14613" y="9563"/>
                </a:cubicBezTo>
                <a:close/>
                <a:moveTo>
                  <a:pt x="14613" y="0"/>
                </a:moveTo>
                <a:cubicBezTo>
                  <a:pt x="6580" y="0"/>
                  <a:pt x="0" y="6503"/>
                  <a:pt x="0" y="14613"/>
                </a:cubicBezTo>
                <a:lnTo>
                  <a:pt x="0" y="194249"/>
                </a:lnTo>
                <a:cubicBezTo>
                  <a:pt x="0" y="202282"/>
                  <a:pt x="6580" y="208785"/>
                  <a:pt x="14613" y="208785"/>
                </a:cubicBezTo>
                <a:lnTo>
                  <a:pt x="150870" y="208785"/>
                </a:lnTo>
                <a:cubicBezTo>
                  <a:pt x="158980" y="208785"/>
                  <a:pt x="165483" y="202282"/>
                  <a:pt x="165483" y="194249"/>
                </a:cubicBezTo>
                <a:lnTo>
                  <a:pt x="165483" y="14613"/>
                </a:lnTo>
                <a:cubicBezTo>
                  <a:pt x="165483" y="6503"/>
                  <a:pt x="158903" y="0"/>
                  <a:pt x="1508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1;p35">
            <a:extLst>
              <a:ext uri="{FF2B5EF4-FFF2-40B4-BE49-F238E27FC236}">
                <a16:creationId xmlns:a16="http://schemas.microsoft.com/office/drawing/2014/main" id="{98C21143-7C89-4C7B-86D2-1A03235D8C38}"/>
              </a:ext>
            </a:extLst>
          </p:cNvPr>
          <p:cNvSpPr/>
          <p:nvPr/>
        </p:nvSpPr>
        <p:spPr>
          <a:xfrm>
            <a:off x="891923" y="4758414"/>
            <a:ext cx="215456" cy="347018"/>
          </a:xfrm>
          <a:custGeom>
            <a:avLst/>
            <a:gdLst/>
            <a:ahLst/>
            <a:cxnLst/>
            <a:rect l="l" t="t" r="r" b="b"/>
            <a:pathLst>
              <a:path w="129403" h="208419" extrusionOk="0">
                <a:moveTo>
                  <a:pt x="13054" y="0"/>
                </a:moveTo>
                <a:cubicBezTo>
                  <a:pt x="5831" y="0"/>
                  <a:pt x="0" y="5831"/>
                  <a:pt x="0" y="13053"/>
                </a:cubicBezTo>
                <a:lnTo>
                  <a:pt x="0" y="23061"/>
                </a:lnTo>
                <a:cubicBezTo>
                  <a:pt x="0" y="30284"/>
                  <a:pt x="5831" y="36114"/>
                  <a:pt x="13054" y="36114"/>
                </a:cubicBezTo>
                <a:lnTo>
                  <a:pt x="116349" y="36114"/>
                </a:lnTo>
                <a:cubicBezTo>
                  <a:pt x="123572" y="36114"/>
                  <a:pt x="129403" y="30284"/>
                  <a:pt x="129403" y="23061"/>
                </a:cubicBezTo>
                <a:lnTo>
                  <a:pt x="129403" y="13053"/>
                </a:lnTo>
                <a:cubicBezTo>
                  <a:pt x="129403" y="5831"/>
                  <a:pt x="123572" y="0"/>
                  <a:pt x="116349" y="0"/>
                </a:cubicBezTo>
                <a:close/>
                <a:moveTo>
                  <a:pt x="54128" y="94680"/>
                </a:moveTo>
                <a:cubicBezTo>
                  <a:pt x="52562" y="94680"/>
                  <a:pt x="51343" y="95899"/>
                  <a:pt x="51343" y="97378"/>
                </a:cubicBezTo>
                <a:lnTo>
                  <a:pt x="51343" y="113912"/>
                </a:lnTo>
                <a:lnTo>
                  <a:pt x="34896" y="113912"/>
                </a:lnTo>
                <a:cubicBezTo>
                  <a:pt x="33330" y="113912"/>
                  <a:pt x="32111" y="115131"/>
                  <a:pt x="32111" y="116610"/>
                </a:cubicBezTo>
                <a:lnTo>
                  <a:pt x="32198" y="137844"/>
                </a:lnTo>
                <a:cubicBezTo>
                  <a:pt x="32198" y="138540"/>
                  <a:pt x="32460" y="139236"/>
                  <a:pt x="32982" y="139758"/>
                </a:cubicBezTo>
                <a:cubicBezTo>
                  <a:pt x="33504" y="140280"/>
                  <a:pt x="34200" y="140541"/>
                  <a:pt x="34896" y="140541"/>
                </a:cubicBezTo>
                <a:lnTo>
                  <a:pt x="51343" y="140541"/>
                </a:lnTo>
                <a:lnTo>
                  <a:pt x="51343" y="157075"/>
                </a:lnTo>
                <a:cubicBezTo>
                  <a:pt x="51343" y="158555"/>
                  <a:pt x="52562" y="159773"/>
                  <a:pt x="54128" y="159773"/>
                </a:cubicBezTo>
                <a:lnTo>
                  <a:pt x="75362" y="159773"/>
                </a:lnTo>
                <a:cubicBezTo>
                  <a:pt x="76841" y="159773"/>
                  <a:pt x="78059" y="158555"/>
                  <a:pt x="78059" y="157075"/>
                </a:cubicBezTo>
                <a:lnTo>
                  <a:pt x="78059" y="140541"/>
                </a:lnTo>
                <a:lnTo>
                  <a:pt x="94594" y="140541"/>
                </a:lnTo>
                <a:cubicBezTo>
                  <a:pt x="96073" y="140541"/>
                  <a:pt x="97291" y="139323"/>
                  <a:pt x="97291" y="137757"/>
                </a:cubicBezTo>
                <a:lnTo>
                  <a:pt x="97291" y="116523"/>
                </a:lnTo>
                <a:cubicBezTo>
                  <a:pt x="97291" y="115827"/>
                  <a:pt x="96943" y="115131"/>
                  <a:pt x="96421" y="114609"/>
                </a:cubicBezTo>
                <a:cubicBezTo>
                  <a:pt x="95986" y="114086"/>
                  <a:pt x="95290" y="113825"/>
                  <a:pt x="94507" y="113825"/>
                </a:cubicBezTo>
                <a:lnTo>
                  <a:pt x="78059" y="113825"/>
                </a:lnTo>
                <a:lnTo>
                  <a:pt x="78059" y="97378"/>
                </a:lnTo>
                <a:cubicBezTo>
                  <a:pt x="78059" y="95899"/>
                  <a:pt x="76841" y="94680"/>
                  <a:pt x="75362" y="94680"/>
                </a:cubicBezTo>
                <a:close/>
                <a:moveTo>
                  <a:pt x="108256" y="89024"/>
                </a:moveTo>
                <a:lnTo>
                  <a:pt x="108256" y="165430"/>
                </a:lnTo>
                <a:lnTo>
                  <a:pt x="21234" y="165430"/>
                </a:lnTo>
                <a:lnTo>
                  <a:pt x="21234" y="89024"/>
                </a:lnTo>
                <a:close/>
                <a:moveTo>
                  <a:pt x="24105" y="45948"/>
                </a:moveTo>
                <a:cubicBezTo>
                  <a:pt x="17231" y="45948"/>
                  <a:pt x="11661" y="51517"/>
                  <a:pt x="11661" y="58392"/>
                </a:cubicBezTo>
                <a:lnTo>
                  <a:pt x="11661" y="195975"/>
                </a:lnTo>
                <a:cubicBezTo>
                  <a:pt x="11661" y="202849"/>
                  <a:pt x="17231" y="208419"/>
                  <a:pt x="24105" y="208419"/>
                </a:cubicBezTo>
                <a:lnTo>
                  <a:pt x="105297" y="208419"/>
                </a:lnTo>
                <a:cubicBezTo>
                  <a:pt x="112172" y="208419"/>
                  <a:pt x="117742" y="202849"/>
                  <a:pt x="117742" y="195975"/>
                </a:cubicBezTo>
                <a:lnTo>
                  <a:pt x="117742" y="58392"/>
                </a:lnTo>
                <a:cubicBezTo>
                  <a:pt x="117742" y="51517"/>
                  <a:pt x="112172" y="45948"/>
                  <a:pt x="105297" y="459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83;p50">
            <a:extLst>
              <a:ext uri="{FF2B5EF4-FFF2-40B4-BE49-F238E27FC236}">
                <a16:creationId xmlns:a16="http://schemas.microsoft.com/office/drawing/2014/main" id="{440F93DE-2F53-45A5-A7DF-FEBECFB851E5}"/>
              </a:ext>
            </a:extLst>
          </p:cNvPr>
          <p:cNvGrpSpPr/>
          <p:nvPr/>
        </p:nvGrpSpPr>
        <p:grpSpPr>
          <a:xfrm rot="12431463">
            <a:off x="1240190" y="4631069"/>
            <a:ext cx="236875" cy="470937"/>
            <a:chOff x="2002414" y="2438928"/>
            <a:chExt cx="674281" cy="1340554"/>
          </a:xfrm>
        </p:grpSpPr>
        <p:grpSp>
          <p:nvGrpSpPr>
            <p:cNvPr id="14" name="Google Shape;1584;p50">
              <a:extLst>
                <a:ext uri="{FF2B5EF4-FFF2-40B4-BE49-F238E27FC236}">
                  <a16:creationId xmlns:a16="http://schemas.microsoft.com/office/drawing/2014/main" id="{195E0308-7436-44F8-83AC-6D9225FFC73A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16" name="Google Shape;1585;p50">
                <a:extLst>
                  <a:ext uri="{FF2B5EF4-FFF2-40B4-BE49-F238E27FC236}">
                    <a16:creationId xmlns:a16="http://schemas.microsoft.com/office/drawing/2014/main" id="{60CAF15A-7533-4FDB-8827-5CF26378AAED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Google Shape;1586;p50">
                <a:extLst>
                  <a:ext uri="{FF2B5EF4-FFF2-40B4-BE49-F238E27FC236}">
                    <a16:creationId xmlns:a16="http://schemas.microsoft.com/office/drawing/2014/main" id="{8BDE91C7-F085-42ED-BBA5-9CC3DEE5A614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Google Shape;1587;p50">
                <a:extLst>
                  <a:ext uri="{FF2B5EF4-FFF2-40B4-BE49-F238E27FC236}">
                    <a16:creationId xmlns:a16="http://schemas.microsoft.com/office/drawing/2014/main" id="{5AB07D97-CADE-45E4-8CAE-CFD458E84EFB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" name="Google Shape;1588;p50">
              <a:extLst>
                <a:ext uri="{FF2B5EF4-FFF2-40B4-BE49-F238E27FC236}">
                  <a16:creationId xmlns:a16="http://schemas.microsoft.com/office/drawing/2014/main" id="{D6059A7A-BA88-4779-ABA5-C21A5136FCF4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94089E-D575-4647-ACF4-5335FD3D4ACE}"/>
              </a:ext>
            </a:extLst>
          </p:cNvPr>
          <p:cNvSpPr txBox="1"/>
          <p:nvPr/>
        </p:nvSpPr>
        <p:spPr>
          <a:xfrm>
            <a:off x="748123" y="3422925"/>
            <a:ext cx="7831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verpass" panose="020B0604020202020204" charset="0"/>
              </a:rPr>
              <a:t>Females</a:t>
            </a:r>
            <a:r>
              <a:rPr lang="en-US" dirty="0">
                <a:solidFill>
                  <a:schemeClr val="tx2"/>
                </a:solidFill>
                <a:latin typeface="Overpass" panose="020B0604020202020204" charset="0"/>
              </a:rPr>
              <a:t> show higher % of chances of getting affected by cardiovascular diseases.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verpass" panose="020B0604020202020204" charset="0"/>
              </a:rPr>
              <a:t>Individuals  of both genders between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verpass" panose="020B0604020202020204" charset="0"/>
              </a:rPr>
              <a:t>45 – 60</a:t>
            </a:r>
            <a:r>
              <a:rPr lang="en-US" dirty="0">
                <a:solidFill>
                  <a:schemeClr val="tx2"/>
                </a:solidFill>
                <a:latin typeface="Overpass" panose="020B0604020202020204" charset="0"/>
              </a:rPr>
              <a:t> age are more prone to CHD</a:t>
            </a:r>
          </a:p>
        </p:txBody>
      </p:sp>
    </p:spTree>
    <p:extLst>
      <p:ext uri="{BB962C8B-B14F-4D97-AF65-F5344CB8AC3E}">
        <p14:creationId xmlns:p14="http://schemas.microsoft.com/office/powerpoint/2010/main" val="150848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ctrTitle"/>
          </p:nvPr>
        </p:nvSpPr>
        <p:spPr>
          <a:xfrm>
            <a:off x="5721244" y="-74862"/>
            <a:ext cx="2938500" cy="355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RESULTS</a:t>
            </a:r>
            <a:r>
              <a:rPr lang="en-US" dirty="0"/>
              <a:t> 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3">
            <a:alphaModFix/>
          </a:blip>
          <a:srcRect l="35388" r="385"/>
          <a:stretch/>
        </p:blipFill>
        <p:spPr>
          <a:xfrm flipH="1">
            <a:off x="2" y="342900"/>
            <a:ext cx="4810515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>
            <a:spLocks noGrp="1"/>
          </p:cNvSpPr>
          <p:nvPr>
            <p:ph type="title" idx="3"/>
          </p:nvPr>
        </p:nvSpPr>
        <p:spPr>
          <a:xfrm flipH="1">
            <a:off x="4439003" y="2161819"/>
            <a:ext cx="4111362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/>
              <a:t>40 – 65</a:t>
            </a:r>
            <a:r>
              <a:rPr lang="es" sz="5400" dirty="0"/>
              <a:t> </a:t>
            </a:r>
            <a:r>
              <a:rPr lang="en-US" sz="2000" dirty="0"/>
              <a:t>AGE GROUP </a:t>
            </a:r>
            <a:endParaRPr dirty="0"/>
          </a:p>
        </p:txBody>
      </p:sp>
      <p:sp>
        <p:nvSpPr>
          <p:cNvPr id="301" name="Google Shape;301;p31"/>
          <p:cNvSpPr txBox="1">
            <a:spLocks noGrp="1"/>
          </p:cNvSpPr>
          <p:nvPr>
            <p:ph type="title" idx="2"/>
          </p:nvPr>
        </p:nvSpPr>
        <p:spPr>
          <a:xfrm flipH="1">
            <a:off x="3292101" y="616272"/>
            <a:ext cx="3719496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62.5 % </a:t>
            </a:r>
            <a:r>
              <a:rPr lang="en-US" sz="2400" dirty="0"/>
              <a:t>FEMALE 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"/>
          </p:nvPr>
        </p:nvSpPr>
        <p:spPr>
          <a:xfrm>
            <a:off x="4134934" y="1120743"/>
            <a:ext cx="2655773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CARDIOVASCULAR STROKE</a:t>
            </a:r>
            <a:endParaRPr sz="1200"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subTitle" idx="4"/>
          </p:nvPr>
        </p:nvSpPr>
        <p:spPr>
          <a:xfrm>
            <a:off x="5526439" y="2694724"/>
            <a:ext cx="193649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Affected age group </a:t>
            </a:r>
            <a:endParaRPr sz="1400" dirty="0"/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 idx="5"/>
          </p:nvPr>
        </p:nvSpPr>
        <p:spPr>
          <a:xfrm flipH="1">
            <a:off x="4478216" y="3502427"/>
            <a:ext cx="4665784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Cardiomyopathy</a:t>
            </a:r>
            <a:r>
              <a:rPr lang="es" sz="2800" dirty="0"/>
              <a:t> &amp; COPD</a:t>
            </a:r>
            <a:endParaRPr sz="2800" dirty="0"/>
          </a:p>
        </p:txBody>
      </p:sp>
      <p:sp>
        <p:nvSpPr>
          <p:cNvPr id="305" name="Google Shape;305;p31"/>
          <p:cNvSpPr txBox="1">
            <a:spLocks noGrp="1"/>
          </p:cNvSpPr>
          <p:nvPr>
            <p:ph type="subTitle" idx="6"/>
          </p:nvPr>
        </p:nvSpPr>
        <p:spPr>
          <a:xfrm>
            <a:off x="4693286" y="4000338"/>
            <a:ext cx="2918553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Diseases reported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8"/>
          <p:cNvPicPr preferRelativeResize="0"/>
          <p:nvPr/>
        </p:nvPicPr>
        <p:blipFill rotWithShape="1">
          <a:blip r:embed="rId3">
            <a:alphaModFix/>
          </a:blip>
          <a:srcRect l="2061" r="2061"/>
          <a:stretch/>
        </p:blipFill>
        <p:spPr>
          <a:xfrm flipH="1">
            <a:off x="0" y="0"/>
            <a:ext cx="74026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8"/>
          <p:cNvSpPr txBox="1">
            <a:spLocks noGrp="1"/>
          </p:cNvSpPr>
          <p:nvPr>
            <p:ph type="ctrTitle"/>
          </p:nvPr>
        </p:nvSpPr>
        <p:spPr>
          <a:xfrm flipH="1">
            <a:off x="5457300" y="0"/>
            <a:ext cx="3686700" cy="554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CONCLUSIONS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1"/>
          </p:nvPr>
        </p:nvSpPr>
        <p:spPr>
          <a:xfrm flipH="1">
            <a:off x="4626708" y="948487"/>
            <a:ext cx="4337538" cy="3568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Viga"/>
                <a:sym typeface="Viga"/>
              </a:rPr>
              <a:t>The analysis resulted in  showing that the female group  are more prone to heart diseases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Viga"/>
              <a:sym typeface="Vig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Viga"/>
                <a:sym typeface="Viga"/>
              </a:rPr>
              <a:t>Individuals between the age group of 40-65 are more prone to Coronary Heart  stroke 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Viga"/>
              <a:sym typeface="Vig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Viga"/>
                <a:sym typeface="Viga"/>
              </a:rPr>
              <a:t>Creating awareness about various heart diseases in the society such that preventive measures can   be adopted by people to decrease the mortality rate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Viga"/>
              <a:sym typeface="Viga"/>
            </a:endParaRPr>
          </a:p>
          <a:p>
            <a:pPr marL="0" lvl="0" indent="0" algn="l"/>
            <a:r>
              <a:rPr lang="en-US" sz="1400" dirty="0">
                <a:solidFill>
                  <a:schemeClr val="accent2"/>
                </a:solidFill>
                <a:latin typeface="Viga"/>
                <a:sym typeface="Viga"/>
              </a:rPr>
              <a:t>		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accent2"/>
              </a:solidFill>
              <a:latin typeface="Viga"/>
              <a:sym typeface="Vig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311-569F-401D-AFB4-A09DDDBFD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999810" y="85970"/>
            <a:ext cx="4978589" cy="595938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8149-5A47-4443-9188-64B1B12C9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67125" y="1128227"/>
            <a:ext cx="8303448" cy="2326159"/>
          </a:xfrm>
        </p:spPr>
        <p:txBody>
          <a:bodyPr/>
          <a:lstStyle/>
          <a:p>
            <a:pPr algn="l" fontAlgn="base"/>
            <a:r>
              <a:rPr lang="en-US" dirty="0"/>
              <a:t>         Khosla, Aditya &amp; Cao, Yu &amp; Lin, Cliff &amp; Chiu, Hsu-</a:t>
            </a:r>
            <a:r>
              <a:rPr lang="en-US" dirty="0" err="1"/>
              <a:t>Kuang</a:t>
            </a:r>
            <a:r>
              <a:rPr lang="en-US" dirty="0"/>
              <a:t> &amp; Hu, </a:t>
            </a:r>
            <a:r>
              <a:rPr lang="en-US" dirty="0" err="1"/>
              <a:t>Junling</a:t>
            </a:r>
            <a:r>
              <a:rPr lang="en-US" dirty="0"/>
              <a:t> &amp; Lee, </a:t>
            </a:r>
            <a:r>
              <a:rPr lang="en-US" dirty="0" err="1"/>
              <a:t>Honglak</a:t>
            </a:r>
            <a:r>
              <a:rPr lang="en-US" dirty="0"/>
              <a:t>, “An integrated machine learning approach to stroke prediction”, KDD, pp. 183-191, 2014.</a:t>
            </a:r>
            <a:br>
              <a:rPr lang="en-US" dirty="0"/>
            </a:br>
            <a:endParaRPr lang="en-US" dirty="0"/>
          </a:p>
          <a:p>
            <a:pPr algn="l" fontAlgn="base"/>
            <a:r>
              <a:rPr lang="en-US" dirty="0"/>
              <a:t>         Shadab Adam </a:t>
            </a:r>
            <a:r>
              <a:rPr lang="en-US" dirty="0" err="1"/>
              <a:t>Pattekari</a:t>
            </a:r>
            <a:r>
              <a:rPr lang="en-US" dirty="0"/>
              <a:t> and Asma Parveen, prediction system for heart disease using naïve </a:t>
            </a:r>
            <a:r>
              <a:rPr lang="en-US" dirty="0" err="1"/>
              <a:t>bayes</a:t>
            </a:r>
            <a:r>
              <a:rPr lang="en-US" dirty="0"/>
              <a:t>, International Journal of Advanced Computer and Mathematical Sciences, 2012.</a:t>
            </a:r>
            <a:br>
              <a:rPr lang="en-US" dirty="0"/>
            </a:br>
            <a:endParaRPr lang="en-US" dirty="0"/>
          </a:p>
          <a:p>
            <a:pPr algn="l" fontAlgn="base"/>
            <a:r>
              <a:rPr lang="en-US" dirty="0"/>
              <a:t>         Carlos Ordonez, Edward </a:t>
            </a:r>
            <a:r>
              <a:rPr lang="en-US" dirty="0" err="1"/>
              <a:t>Omiecinski</a:t>
            </a:r>
            <a:r>
              <a:rPr lang="en-US" dirty="0"/>
              <a:t>, Mining Constrained Association Rules to Predict Heart Disease, IEEE. Published in International Conference on Data Mining (ICDM), p. 433- 440, 2001</a:t>
            </a:r>
            <a:br>
              <a:rPr lang="en-US" dirty="0"/>
            </a:br>
            <a:endParaRPr lang="en-US" dirty="0"/>
          </a:p>
          <a:p>
            <a:pPr algn="l" fontAlgn="base"/>
            <a:r>
              <a:rPr lang="en-US" dirty="0"/>
              <a:t>        Douglas G. Manuel, </a:t>
            </a:r>
            <a:r>
              <a:rPr lang="en-US" dirty="0" err="1"/>
              <a:t>Meltem</a:t>
            </a:r>
            <a:r>
              <a:rPr lang="en-US" dirty="0"/>
              <a:t> </a:t>
            </a:r>
            <a:r>
              <a:rPr lang="en-US" dirty="0" err="1"/>
              <a:t>Tuna,Richard</a:t>
            </a:r>
            <a:r>
              <a:rPr lang="en-US" dirty="0"/>
              <a:t> </a:t>
            </a:r>
            <a:r>
              <a:rPr lang="en-US" dirty="0" err="1"/>
              <a:t>Perez,Peter</a:t>
            </a:r>
            <a:r>
              <a:rPr lang="en-US" dirty="0"/>
              <a:t> </a:t>
            </a:r>
            <a:r>
              <a:rPr lang="en-US" dirty="0" err="1"/>
              <a:t>Tanuseputro,Deirdre</a:t>
            </a:r>
            <a:r>
              <a:rPr lang="en-US" dirty="0"/>
              <a:t> </a:t>
            </a:r>
            <a:r>
              <a:rPr lang="en-US" dirty="0" err="1"/>
              <a:t>Hennessy,Carol</a:t>
            </a:r>
            <a:r>
              <a:rPr lang="en-US" dirty="0"/>
              <a:t> </a:t>
            </a:r>
            <a:r>
              <a:rPr lang="en-US" dirty="0" err="1"/>
              <a:t>Bennett,Laura</a:t>
            </a:r>
            <a:r>
              <a:rPr lang="en-US" dirty="0"/>
              <a:t> </a:t>
            </a:r>
            <a:r>
              <a:rPr lang="en-US" dirty="0" err="1"/>
              <a:t>Rosella,Claudia</a:t>
            </a:r>
            <a:r>
              <a:rPr lang="en-US" dirty="0"/>
              <a:t> </a:t>
            </a:r>
            <a:r>
              <a:rPr lang="en-US" dirty="0" err="1"/>
              <a:t>Sanmartin,Carl</a:t>
            </a:r>
            <a:r>
              <a:rPr lang="en-US" dirty="0"/>
              <a:t> van </a:t>
            </a:r>
            <a:r>
              <a:rPr lang="en-US" dirty="0" err="1"/>
              <a:t>Walraven,Jack</a:t>
            </a:r>
            <a:r>
              <a:rPr lang="en-US" dirty="0"/>
              <a:t> V. Tu ,  “Predicting Stroke Risk Based on Health Behaviors: Development of the Stroke Population Risk Tool (</a:t>
            </a:r>
            <a:r>
              <a:rPr lang="en-US" dirty="0" err="1"/>
              <a:t>SPoRT</a:t>
            </a:r>
            <a:r>
              <a:rPr lang="en-US" dirty="0"/>
              <a:t>)”, </a:t>
            </a:r>
            <a:r>
              <a:rPr lang="en-US" dirty="0" err="1"/>
              <a:t>PLoS</a:t>
            </a:r>
            <a:r>
              <a:rPr lang="en-US" dirty="0"/>
              <a:t> ONE, 2015.</a:t>
            </a:r>
          </a:p>
          <a:p>
            <a:pPr algn="l"/>
            <a:endParaRPr lang="en-US" dirty="0"/>
          </a:p>
        </p:txBody>
      </p:sp>
      <p:sp>
        <p:nvSpPr>
          <p:cNvPr id="5" name="Google Shape;385;p31">
            <a:extLst>
              <a:ext uri="{FF2B5EF4-FFF2-40B4-BE49-F238E27FC236}">
                <a16:creationId xmlns:a16="http://schemas.microsoft.com/office/drawing/2014/main" id="{6257E968-B9DD-45B5-BEFB-984FF93BE369}"/>
              </a:ext>
            </a:extLst>
          </p:cNvPr>
          <p:cNvSpPr/>
          <p:nvPr/>
        </p:nvSpPr>
        <p:spPr>
          <a:xfrm>
            <a:off x="7413716" y="3951155"/>
            <a:ext cx="105275" cy="144769"/>
          </a:xfrm>
          <a:custGeom>
            <a:avLst/>
            <a:gdLst/>
            <a:ahLst/>
            <a:cxnLst/>
            <a:rect l="l" t="t" r="r" b="b"/>
            <a:pathLst>
              <a:path w="5126" h="7049" extrusionOk="0">
                <a:moveTo>
                  <a:pt x="4278" y="1"/>
                </a:moveTo>
                <a:cubicBezTo>
                  <a:pt x="4028" y="1"/>
                  <a:pt x="3784" y="127"/>
                  <a:pt x="3643" y="355"/>
                </a:cubicBezTo>
                <a:lnTo>
                  <a:pt x="215" y="5912"/>
                </a:lnTo>
                <a:cubicBezTo>
                  <a:pt x="1" y="6263"/>
                  <a:pt x="110" y="6722"/>
                  <a:pt x="460" y="6939"/>
                </a:cubicBezTo>
                <a:cubicBezTo>
                  <a:pt x="581" y="7013"/>
                  <a:pt x="716" y="7049"/>
                  <a:pt x="849" y="7049"/>
                </a:cubicBezTo>
                <a:cubicBezTo>
                  <a:pt x="1099" y="7049"/>
                  <a:pt x="1343" y="6923"/>
                  <a:pt x="1485" y="6695"/>
                </a:cubicBezTo>
                <a:lnTo>
                  <a:pt x="4912" y="1137"/>
                </a:lnTo>
                <a:cubicBezTo>
                  <a:pt x="5126" y="786"/>
                  <a:pt x="5018" y="329"/>
                  <a:pt x="4668" y="112"/>
                </a:cubicBezTo>
                <a:cubicBezTo>
                  <a:pt x="4546" y="37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6;p31">
            <a:extLst>
              <a:ext uri="{FF2B5EF4-FFF2-40B4-BE49-F238E27FC236}">
                <a16:creationId xmlns:a16="http://schemas.microsoft.com/office/drawing/2014/main" id="{BB7872EB-1A19-4490-B513-840169455B92}"/>
              </a:ext>
            </a:extLst>
          </p:cNvPr>
          <p:cNvSpPr/>
          <p:nvPr/>
        </p:nvSpPr>
        <p:spPr>
          <a:xfrm>
            <a:off x="7544519" y="4031806"/>
            <a:ext cx="105255" cy="144769"/>
          </a:xfrm>
          <a:custGeom>
            <a:avLst/>
            <a:gdLst/>
            <a:ahLst/>
            <a:cxnLst/>
            <a:rect l="l" t="t" r="r" b="b"/>
            <a:pathLst>
              <a:path w="5125" h="7049" extrusionOk="0">
                <a:moveTo>
                  <a:pt x="4277" y="1"/>
                </a:moveTo>
                <a:cubicBezTo>
                  <a:pt x="4027" y="1"/>
                  <a:pt x="3783" y="127"/>
                  <a:pt x="3641" y="355"/>
                </a:cubicBezTo>
                <a:lnTo>
                  <a:pt x="214" y="5912"/>
                </a:lnTo>
                <a:cubicBezTo>
                  <a:pt x="0" y="6263"/>
                  <a:pt x="108" y="6722"/>
                  <a:pt x="458" y="6939"/>
                </a:cubicBezTo>
                <a:cubicBezTo>
                  <a:pt x="579" y="7013"/>
                  <a:pt x="714" y="7048"/>
                  <a:pt x="847" y="7048"/>
                </a:cubicBezTo>
                <a:cubicBezTo>
                  <a:pt x="1097" y="7048"/>
                  <a:pt x="1342" y="6923"/>
                  <a:pt x="1483" y="6695"/>
                </a:cubicBezTo>
                <a:lnTo>
                  <a:pt x="4911" y="1137"/>
                </a:lnTo>
                <a:cubicBezTo>
                  <a:pt x="5125" y="786"/>
                  <a:pt x="5016" y="329"/>
                  <a:pt x="4666" y="112"/>
                </a:cubicBezTo>
                <a:cubicBezTo>
                  <a:pt x="4545" y="37"/>
                  <a:pt x="4410" y="1"/>
                  <a:pt x="4277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7;p31">
            <a:extLst>
              <a:ext uri="{FF2B5EF4-FFF2-40B4-BE49-F238E27FC236}">
                <a16:creationId xmlns:a16="http://schemas.microsoft.com/office/drawing/2014/main" id="{B14F805B-6821-427C-AA49-CB8AEAB2C5C6}"/>
              </a:ext>
            </a:extLst>
          </p:cNvPr>
          <p:cNvSpPr/>
          <p:nvPr/>
        </p:nvSpPr>
        <p:spPr>
          <a:xfrm>
            <a:off x="7373072" y="3900736"/>
            <a:ext cx="76502" cy="97841"/>
          </a:xfrm>
          <a:custGeom>
            <a:avLst/>
            <a:gdLst/>
            <a:ahLst/>
            <a:cxnLst/>
            <a:rect l="l" t="t" r="r" b="b"/>
            <a:pathLst>
              <a:path w="3725" h="4764" extrusionOk="0">
                <a:moveTo>
                  <a:pt x="2474" y="1"/>
                </a:moveTo>
                <a:cubicBezTo>
                  <a:pt x="2463" y="1"/>
                  <a:pt x="2452" y="7"/>
                  <a:pt x="2445" y="17"/>
                </a:cubicBezTo>
                <a:lnTo>
                  <a:pt x="11" y="3964"/>
                </a:lnTo>
                <a:cubicBezTo>
                  <a:pt x="0" y="3981"/>
                  <a:pt x="6" y="4003"/>
                  <a:pt x="22" y="4012"/>
                </a:cubicBezTo>
                <a:lnTo>
                  <a:pt x="1233" y="4759"/>
                </a:lnTo>
                <a:cubicBezTo>
                  <a:pt x="1239" y="4762"/>
                  <a:pt x="1245" y="4763"/>
                  <a:pt x="1251" y="4763"/>
                </a:cubicBezTo>
                <a:cubicBezTo>
                  <a:pt x="1262" y="4763"/>
                  <a:pt x="1273" y="4758"/>
                  <a:pt x="1279" y="4748"/>
                </a:cubicBezTo>
                <a:lnTo>
                  <a:pt x="3715" y="799"/>
                </a:lnTo>
                <a:cubicBezTo>
                  <a:pt x="3724" y="784"/>
                  <a:pt x="3719" y="762"/>
                  <a:pt x="3702" y="752"/>
                </a:cubicBezTo>
                <a:lnTo>
                  <a:pt x="2493" y="7"/>
                </a:lnTo>
                <a:cubicBezTo>
                  <a:pt x="2487" y="3"/>
                  <a:pt x="2481" y="1"/>
                  <a:pt x="2474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9;p31">
            <a:extLst>
              <a:ext uri="{FF2B5EF4-FFF2-40B4-BE49-F238E27FC236}">
                <a16:creationId xmlns:a16="http://schemas.microsoft.com/office/drawing/2014/main" id="{8252B2B5-3E66-43CC-8898-B7675DDBB01F}"/>
              </a:ext>
            </a:extLst>
          </p:cNvPr>
          <p:cNvSpPr/>
          <p:nvPr/>
        </p:nvSpPr>
        <p:spPr>
          <a:xfrm>
            <a:off x="7503855" y="3981387"/>
            <a:ext cx="76502" cy="97841"/>
          </a:xfrm>
          <a:custGeom>
            <a:avLst/>
            <a:gdLst/>
            <a:ahLst/>
            <a:cxnLst/>
            <a:rect l="l" t="t" r="r" b="b"/>
            <a:pathLst>
              <a:path w="3725" h="4764" extrusionOk="0">
                <a:moveTo>
                  <a:pt x="2474" y="0"/>
                </a:moveTo>
                <a:cubicBezTo>
                  <a:pt x="2463" y="0"/>
                  <a:pt x="2453" y="6"/>
                  <a:pt x="2447" y="16"/>
                </a:cubicBezTo>
                <a:lnTo>
                  <a:pt x="11" y="3966"/>
                </a:lnTo>
                <a:cubicBezTo>
                  <a:pt x="1" y="3981"/>
                  <a:pt x="7" y="4001"/>
                  <a:pt x="22" y="4012"/>
                </a:cubicBezTo>
                <a:lnTo>
                  <a:pt x="1234" y="4759"/>
                </a:lnTo>
                <a:cubicBezTo>
                  <a:pt x="1239" y="4762"/>
                  <a:pt x="1245" y="4763"/>
                  <a:pt x="1251" y="4763"/>
                </a:cubicBezTo>
                <a:cubicBezTo>
                  <a:pt x="1263" y="4763"/>
                  <a:pt x="1274" y="4758"/>
                  <a:pt x="1280" y="4748"/>
                </a:cubicBezTo>
                <a:lnTo>
                  <a:pt x="3715" y="798"/>
                </a:lnTo>
                <a:cubicBezTo>
                  <a:pt x="3724" y="782"/>
                  <a:pt x="3720" y="762"/>
                  <a:pt x="3704" y="752"/>
                </a:cubicBezTo>
                <a:lnTo>
                  <a:pt x="2491" y="5"/>
                </a:lnTo>
                <a:cubicBezTo>
                  <a:pt x="2486" y="2"/>
                  <a:pt x="2480" y="0"/>
                  <a:pt x="247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90;p31">
            <a:extLst>
              <a:ext uri="{FF2B5EF4-FFF2-40B4-BE49-F238E27FC236}">
                <a16:creationId xmlns:a16="http://schemas.microsoft.com/office/drawing/2014/main" id="{8FCDBE90-7790-4C0A-BF1F-66A0CD224592}"/>
              </a:ext>
            </a:extLst>
          </p:cNvPr>
          <p:cNvSpPr/>
          <p:nvPr/>
        </p:nvSpPr>
        <p:spPr>
          <a:xfrm>
            <a:off x="7634658" y="4061996"/>
            <a:ext cx="76523" cy="97882"/>
          </a:xfrm>
          <a:custGeom>
            <a:avLst/>
            <a:gdLst/>
            <a:ahLst/>
            <a:cxnLst/>
            <a:rect l="l" t="t" r="r" b="b"/>
            <a:pathLst>
              <a:path w="3726" h="4766" extrusionOk="0">
                <a:moveTo>
                  <a:pt x="2474" y="1"/>
                </a:moveTo>
                <a:cubicBezTo>
                  <a:pt x="2463" y="1"/>
                  <a:pt x="2452" y="6"/>
                  <a:pt x="2446" y="16"/>
                </a:cubicBezTo>
                <a:lnTo>
                  <a:pt x="9" y="3968"/>
                </a:lnTo>
                <a:cubicBezTo>
                  <a:pt x="0" y="3983"/>
                  <a:pt x="5" y="4003"/>
                  <a:pt x="20" y="4012"/>
                </a:cubicBezTo>
                <a:lnTo>
                  <a:pt x="1235" y="4761"/>
                </a:lnTo>
                <a:cubicBezTo>
                  <a:pt x="1240" y="4764"/>
                  <a:pt x="1246" y="4765"/>
                  <a:pt x="1252" y="4765"/>
                </a:cubicBezTo>
                <a:cubicBezTo>
                  <a:pt x="1263" y="4765"/>
                  <a:pt x="1273" y="4760"/>
                  <a:pt x="1279" y="4750"/>
                </a:cubicBezTo>
                <a:lnTo>
                  <a:pt x="3716" y="798"/>
                </a:lnTo>
                <a:cubicBezTo>
                  <a:pt x="3725" y="783"/>
                  <a:pt x="3721" y="763"/>
                  <a:pt x="3705" y="754"/>
                </a:cubicBezTo>
                <a:lnTo>
                  <a:pt x="2491" y="5"/>
                </a:lnTo>
                <a:cubicBezTo>
                  <a:pt x="2486" y="2"/>
                  <a:pt x="2480" y="1"/>
                  <a:pt x="2474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91;p31">
            <a:extLst>
              <a:ext uri="{FF2B5EF4-FFF2-40B4-BE49-F238E27FC236}">
                <a16:creationId xmlns:a16="http://schemas.microsoft.com/office/drawing/2014/main" id="{7D4895C8-E6A7-439F-9052-1EBEAAE804EE}"/>
              </a:ext>
            </a:extLst>
          </p:cNvPr>
          <p:cNvSpPr/>
          <p:nvPr/>
        </p:nvSpPr>
        <p:spPr>
          <a:xfrm>
            <a:off x="7803086" y="4054808"/>
            <a:ext cx="437079" cy="561167"/>
          </a:xfrm>
          <a:custGeom>
            <a:avLst/>
            <a:gdLst/>
            <a:ahLst/>
            <a:cxnLst/>
            <a:rect l="l" t="t" r="r" b="b"/>
            <a:pathLst>
              <a:path w="21282" h="27324" extrusionOk="0">
                <a:moveTo>
                  <a:pt x="15372" y="1"/>
                </a:moveTo>
                <a:cubicBezTo>
                  <a:pt x="13937" y="1"/>
                  <a:pt x="12318" y="469"/>
                  <a:pt x="10606" y="1458"/>
                </a:cubicBezTo>
                <a:cubicBezTo>
                  <a:pt x="4741" y="4844"/>
                  <a:pt x="1" y="13054"/>
                  <a:pt x="21" y="19792"/>
                </a:cubicBezTo>
                <a:cubicBezTo>
                  <a:pt x="35" y="24565"/>
                  <a:pt x="2430" y="27323"/>
                  <a:pt x="5910" y="27323"/>
                </a:cubicBezTo>
                <a:cubicBezTo>
                  <a:pt x="7344" y="27323"/>
                  <a:pt x="8963" y="26855"/>
                  <a:pt x="10675" y="25866"/>
                </a:cubicBezTo>
                <a:cubicBezTo>
                  <a:pt x="16542" y="22478"/>
                  <a:pt x="21281" y="14268"/>
                  <a:pt x="21261" y="7529"/>
                </a:cubicBezTo>
                <a:cubicBezTo>
                  <a:pt x="21246" y="2757"/>
                  <a:pt x="18851" y="1"/>
                  <a:pt x="153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92;p31">
            <a:extLst>
              <a:ext uri="{FF2B5EF4-FFF2-40B4-BE49-F238E27FC236}">
                <a16:creationId xmlns:a16="http://schemas.microsoft.com/office/drawing/2014/main" id="{336C8DB2-A924-4523-BA9C-F2081C156AC8}"/>
              </a:ext>
            </a:extLst>
          </p:cNvPr>
          <p:cNvSpPr/>
          <p:nvPr/>
        </p:nvSpPr>
        <p:spPr>
          <a:xfrm>
            <a:off x="7969050" y="4265872"/>
            <a:ext cx="410380" cy="364458"/>
          </a:xfrm>
          <a:custGeom>
            <a:avLst/>
            <a:gdLst/>
            <a:ahLst/>
            <a:cxnLst/>
            <a:rect l="l" t="t" r="r" b="b"/>
            <a:pathLst>
              <a:path w="19982" h="17746" extrusionOk="0">
                <a:moveTo>
                  <a:pt x="5874" y="0"/>
                </a:moveTo>
                <a:cubicBezTo>
                  <a:pt x="5326" y="0"/>
                  <a:pt x="4708" y="179"/>
                  <a:pt x="4053" y="555"/>
                </a:cubicBezTo>
                <a:cubicBezTo>
                  <a:pt x="1811" y="1850"/>
                  <a:pt x="0" y="4987"/>
                  <a:pt x="6" y="7561"/>
                </a:cubicBezTo>
                <a:cubicBezTo>
                  <a:pt x="11" y="8842"/>
                  <a:pt x="462" y="9744"/>
                  <a:pt x="1192" y="10166"/>
                </a:cubicBezTo>
                <a:lnTo>
                  <a:pt x="14232" y="17746"/>
                </a:lnTo>
                <a:cubicBezTo>
                  <a:pt x="13504" y="17322"/>
                  <a:pt x="13051" y="16422"/>
                  <a:pt x="13048" y="15140"/>
                </a:cubicBezTo>
                <a:cubicBezTo>
                  <a:pt x="13040" y="12567"/>
                  <a:pt x="14852" y="9428"/>
                  <a:pt x="17092" y="8134"/>
                </a:cubicBezTo>
                <a:cubicBezTo>
                  <a:pt x="17747" y="7756"/>
                  <a:pt x="18365" y="7578"/>
                  <a:pt x="18913" y="7578"/>
                </a:cubicBezTo>
                <a:cubicBezTo>
                  <a:pt x="19310" y="7578"/>
                  <a:pt x="19671" y="7672"/>
                  <a:pt x="19981" y="7852"/>
                </a:cubicBezTo>
                <a:lnTo>
                  <a:pt x="6941" y="274"/>
                </a:lnTo>
                <a:cubicBezTo>
                  <a:pt x="6632" y="94"/>
                  <a:pt x="6271" y="0"/>
                  <a:pt x="5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93;p31">
            <a:extLst>
              <a:ext uri="{FF2B5EF4-FFF2-40B4-BE49-F238E27FC236}">
                <a16:creationId xmlns:a16="http://schemas.microsoft.com/office/drawing/2014/main" id="{F72ADD5A-782E-4BD5-AAAF-576BD64ABF57}"/>
              </a:ext>
            </a:extLst>
          </p:cNvPr>
          <p:cNvSpPr/>
          <p:nvPr/>
        </p:nvSpPr>
        <p:spPr>
          <a:xfrm>
            <a:off x="7998706" y="4133528"/>
            <a:ext cx="571867" cy="796855"/>
          </a:xfrm>
          <a:custGeom>
            <a:avLst/>
            <a:gdLst/>
            <a:ahLst/>
            <a:cxnLst/>
            <a:rect l="l" t="t" r="r" b="b"/>
            <a:pathLst>
              <a:path w="27845" h="38800" extrusionOk="0">
                <a:moveTo>
                  <a:pt x="21663" y="1"/>
                </a:moveTo>
                <a:cubicBezTo>
                  <a:pt x="19641" y="1"/>
                  <a:pt x="17360" y="660"/>
                  <a:pt x="14948" y="2052"/>
                </a:cubicBezTo>
                <a:cubicBezTo>
                  <a:pt x="6680" y="6825"/>
                  <a:pt x="0" y="18397"/>
                  <a:pt x="26" y="27892"/>
                </a:cubicBezTo>
                <a:cubicBezTo>
                  <a:pt x="40" y="32612"/>
                  <a:pt x="1706" y="35931"/>
                  <a:pt x="4392" y="37490"/>
                </a:cubicBezTo>
                <a:lnTo>
                  <a:pt x="6641" y="38800"/>
                </a:lnTo>
                <a:cubicBezTo>
                  <a:pt x="3955" y="37236"/>
                  <a:pt x="2289" y="33917"/>
                  <a:pt x="2275" y="29200"/>
                </a:cubicBezTo>
                <a:cubicBezTo>
                  <a:pt x="2249" y="19704"/>
                  <a:pt x="8930" y="8132"/>
                  <a:pt x="17195" y="3360"/>
                </a:cubicBezTo>
                <a:cubicBezTo>
                  <a:pt x="19608" y="1968"/>
                  <a:pt x="21888" y="1308"/>
                  <a:pt x="23908" y="1308"/>
                </a:cubicBezTo>
                <a:cubicBezTo>
                  <a:pt x="25373" y="1308"/>
                  <a:pt x="26701" y="1655"/>
                  <a:pt x="27845" y="2320"/>
                </a:cubicBezTo>
                <a:lnTo>
                  <a:pt x="25596" y="1010"/>
                </a:lnTo>
                <a:cubicBezTo>
                  <a:pt x="24453" y="346"/>
                  <a:pt x="23126" y="1"/>
                  <a:pt x="216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4;p31">
            <a:extLst>
              <a:ext uri="{FF2B5EF4-FFF2-40B4-BE49-F238E27FC236}">
                <a16:creationId xmlns:a16="http://schemas.microsoft.com/office/drawing/2014/main" id="{795BE993-6F40-424B-BF1A-E107692CB89A}"/>
              </a:ext>
            </a:extLst>
          </p:cNvPr>
          <p:cNvSpPr/>
          <p:nvPr/>
        </p:nvSpPr>
        <p:spPr>
          <a:xfrm>
            <a:off x="8044895" y="4160371"/>
            <a:ext cx="615899" cy="790755"/>
          </a:xfrm>
          <a:custGeom>
            <a:avLst/>
            <a:gdLst/>
            <a:ahLst/>
            <a:cxnLst/>
            <a:rect l="l" t="t" r="r" b="b"/>
            <a:pathLst>
              <a:path w="29989" h="38503" extrusionOk="0">
                <a:moveTo>
                  <a:pt x="21661" y="1"/>
                </a:moveTo>
                <a:cubicBezTo>
                  <a:pt x="19640" y="1"/>
                  <a:pt x="17359" y="661"/>
                  <a:pt x="14946" y="2053"/>
                </a:cubicBezTo>
                <a:cubicBezTo>
                  <a:pt x="6681" y="6825"/>
                  <a:pt x="0" y="18397"/>
                  <a:pt x="26" y="27893"/>
                </a:cubicBezTo>
                <a:cubicBezTo>
                  <a:pt x="45" y="34617"/>
                  <a:pt x="3422" y="38502"/>
                  <a:pt x="8327" y="38502"/>
                </a:cubicBezTo>
                <a:cubicBezTo>
                  <a:pt x="10349" y="38502"/>
                  <a:pt x="12631" y="37842"/>
                  <a:pt x="15045" y="36448"/>
                </a:cubicBezTo>
                <a:cubicBezTo>
                  <a:pt x="23310" y="31677"/>
                  <a:pt x="29989" y="20109"/>
                  <a:pt x="29964" y="10609"/>
                </a:cubicBezTo>
                <a:cubicBezTo>
                  <a:pt x="29944" y="3885"/>
                  <a:pt x="26566" y="1"/>
                  <a:pt x="216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5;p31">
            <a:extLst>
              <a:ext uri="{FF2B5EF4-FFF2-40B4-BE49-F238E27FC236}">
                <a16:creationId xmlns:a16="http://schemas.microsoft.com/office/drawing/2014/main" id="{E33F27CC-AA9B-491D-9708-3C0029F1FCF3}"/>
              </a:ext>
            </a:extLst>
          </p:cNvPr>
          <p:cNvSpPr/>
          <p:nvPr/>
        </p:nvSpPr>
        <p:spPr>
          <a:xfrm>
            <a:off x="8317510" y="4467263"/>
            <a:ext cx="410339" cy="364458"/>
          </a:xfrm>
          <a:custGeom>
            <a:avLst/>
            <a:gdLst/>
            <a:ahLst/>
            <a:cxnLst/>
            <a:rect l="l" t="t" r="r" b="b"/>
            <a:pathLst>
              <a:path w="19980" h="17746" extrusionOk="0">
                <a:moveTo>
                  <a:pt x="19976" y="7851"/>
                </a:moveTo>
                <a:lnTo>
                  <a:pt x="19980" y="7854"/>
                </a:lnTo>
                <a:cubicBezTo>
                  <a:pt x="19979" y="7853"/>
                  <a:pt x="19978" y="7852"/>
                  <a:pt x="19976" y="7851"/>
                </a:cubicBezTo>
                <a:close/>
                <a:moveTo>
                  <a:pt x="5871" y="1"/>
                </a:moveTo>
                <a:cubicBezTo>
                  <a:pt x="5323" y="1"/>
                  <a:pt x="4705" y="180"/>
                  <a:pt x="4052" y="558"/>
                </a:cubicBezTo>
                <a:cubicBezTo>
                  <a:pt x="1811" y="1853"/>
                  <a:pt x="0" y="4989"/>
                  <a:pt x="8" y="7564"/>
                </a:cubicBezTo>
                <a:cubicBezTo>
                  <a:pt x="10" y="8845"/>
                  <a:pt x="464" y="9745"/>
                  <a:pt x="1192" y="10169"/>
                </a:cubicBezTo>
                <a:lnTo>
                  <a:pt x="14232" y="17746"/>
                </a:lnTo>
                <a:cubicBezTo>
                  <a:pt x="13504" y="17322"/>
                  <a:pt x="13050" y="16423"/>
                  <a:pt x="13048" y="15142"/>
                </a:cubicBezTo>
                <a:cubicBezTo>
                  <a:pt x="13039" y="12567"/>
                  <a:pt x="14851" y="9430"/>
                  <a:pt x="17092" y="8135"/>
                </a:cubicBezTo>
                <a:cubicBezTo>
                  <a:pt x="17746" y="7758"/>
                  <a:pt x="18365" y="7579"/>
                  <a:pt x="18912" y="7579"/>
                </a:cubicBezTo>
                <a:cubicBezTo>
                  <a:pt x="19308" y="7579"/>
                  <a:pt x="19667" y="7672"/>
                  <a:pt x="19976" y="7851"/>
                </a:cubicBezTo>
                <a:lnTo>
                  <a:pt x="19976" y="7851"/>
                </a:lnTo>
                <a:lnTo>
                  <a:pt x="6940" y="277"/>
                </a:lnTo>
                <a:cubicBezTo>
                  <a:pt x="6630" y="95"/>
                  <a:pt x="6269" y="1"/>
                  <a:pt x="5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6;p31">
            <a:extLst>
              <a:ext uri="{FF2B5EF4-FFF2-40B4-BE49-F238E27FC236}">
                <a16:creationId xmlns:a16="http://schemas.microsoft.com/office/drawing/2014/main" id="{909298EA-C7A9-4D07-AAFD-707FD4E6180C}"/>
              </a:ext>
            </a:extLst>
          </p:cNvPr>
          <p:cNvSpPr/>
          <p:nvPr/>
        </p:nvSpPr>
        <p:spPr>
          <a:xfrm>
            <a:off x="8474416" y="4483857"/>
            <a:ext cx="409251" cy="570183"/>
          </a:xfrm>
          <a:custGeom>
            <a:avLst/>
            <a:gdLst/>
            <a:ahLst/>
            <a:cxnLst/>
            <a:rect l="l" t="t" r="r" b="b"/>
            <a:pathLst>
              <a:path w="19927" h="27763" extrusionOk="0">
                <a:moveTo>
                  <a:pt x="19917" y="1652"/>
                </a:moveTo>
                <a:lnTo>
                  <a:pt x="19926" y="1658"/>
                </a:lnTo>
                <a:cubicBezTo>
                  <a:pt x="19923" y="1656"/>
                  <a:pt x="19920" y="1654"/>
                  <a:pt x="19917" y="1652"/>
                </a:cubicBezTo>
                <a:close/>
                <a:moveTo>
                  <a:pt x="15499" y="0"/>
                </a:moveTo>
                <a:cubicBezTo>
                  <a:pt x="14053" y="0"/>
                  <a:pt x="12421" y="473"/>
                  <a:pt x="10696" y="1470"/>
                </a:cubicBezTo>
                <a:cubicBezTo>
                  <a:pt x="4782" y="4883"/>
                  <a:pt x="0" y="13165"/>
                  <a:pt x="19" y="19956"/>
                </a:cubicBezTo>
                <a:cubicBezTo>
                  <a:pt x="30" y="23335"/>
                  <a:pt x="1221" y="25711"/>
                  <a:pt x="3144" y="26828"/>
                </a:cubicBezTo>
                <a:lnTo>
                  <a:pt x="4754" y="27763"/>
                </a:lnTo>
                <a:cubicBezTo>
                  <a:pt x="2831" y="26646"/>
                  <a:pt x="1638" y="24271"/>
                  <a:pt x="1627" y="20894"/>
                </a:cubicBezTo>
                <a:cubicBezTo>
                  <a:pt x="1610" y="14099"/>
                  <a:pt x="6389" y="5819"/>
                  <a:pt x="12306" y="2404"/>
                </a:cubicBezTo>
                <a:cubicBezTo>
                  <a:pt x="14032" y="1407"/>
                  <a:pt x="15664" y="935"/>
                  <a:pt x="17110" y="935"/>
                </a:cubicBezTo>
                <a:cubicBezTo>
                  <a:pt x="18154" y="935"/>
                  <a:pt x="19101" y="1181"/>
                  <a:pt x="19917" y="1652"/>
                </a:cubicBezTo>
                <a:lnTo>
                  <a:pt x="19917" y="1652"/>
                </a:lnTo>
                <a:lnTo>
                  <a:pt x="18314" y="725"/>
                </a:lnTo>
                <a:cubicBezTo>
                  <a:pt x="17497" y="248"/>
                  <a:pt x="16547" y="0"/>
                  <a:pt x="154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7;p31">
            <a:extLst>
              <a:ext uri="{FF2B5EF4-FFF2-40B4-BE49-F238E27FC236}">
                <a16:creationId xmlns:a16="http://schemas.microsoft.com/office/drawing/2014/main" id="{CFC5E73A-2E75-401E-99EB-6B5A9AA82BC3}"/>
              </a:ext>
            </a:extLst>
          </p:cNvPr>
          <p:cNvSpPr/>
          <p:nvPr/>
        </p:nvSpPr>
        <p:spPr>
          <a:xfrm>
            <a:off x="8507523" y="4503039"/>
            <a:ext cx="440694" cy="565849"/>
          </a:xfrm>
          <a:custGeom>
            <a:avLst/>
            <a:gdLst/>
            <a:ahLst/>
            <a:cxnLst/>
            <a:rect l="l" t="t" r="r" b="b"/>
            <a:pathLst>
              <a:path w="21458" h="27552" extrusionOk="0">
                <a:moveTo>
                  <a:pt x="15499" y="0"/>
                </a:moveTo>
                <a:cubicBezTo>
                  <a:pt x="14053" y="0"/>
                  <a:pt x="12420" y="473"/>
                  <a:pt x="10694" y="1470"/>
                </a:cubicBezTo>
                <a:cubicBezTo>
                  <a:pt x="4778" y="4885"/>
                  <a:pt x="0" y="13165"/>
                  <a:pt x="17" y="19960"/>
                </a:cubicBezTo>
                <a:cubicBezTo>
                  <a:pt x="31" y="24773"/>
                  <a:pt x="2448" y="27551"/>
                  <a:pt x="5957" y="27551"/>
                </a:cubicBezTo>
                <a:cubicBezTo>
                  <a:pt x="7405" y="27551"/>
                  <a:pt x="9038" y="27079"/>
                  <a:pt x="10765" y="26082"/>
                </a:cubicBezTo>
                <a:cubicBezTo>
                  <a:pt x="16678" y="22669"/>
                  <a:pt x="21458" y="14390"/>
                  <a:pt x="21439" y="7594"/>
                </a:cubicBezTo>
                <a:cubicBezTo>
                  <a:pt x="21426" y="2781"/>
                  <a:pt x="19009" y="0"/>
                  <a:pt x="154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8;p31">
            <a:extLst>
              <a:ext uri="{FF2B5EF4-FFF2-40B4-BE49-F238E27FC236}">
                <a16:creationId xmlns:a16="http://schemas.microsoft.com/office/drawing/2014/main" id="{E103B111-8BF2-4121-8B38-358260AF488C}"/>
              </a:ext>
            </a:extLst>
          </p:cNvPr>
          <p:cNvSpPr/>
          <p:nvPr/>
        </p:nvSpPr>
        <p:spPr>
          <a:xfrm>
            <a:off x="6759740" y="3547943"/>
            <a:ext cx="105255" cy="144748"/>
          </a:xfrm>
          <a:custGeom>
            <a:avLst/>
            <a:gdLst/>
            <a:ahLst/>
            <a:cxnLst/>
            <a:rect l="l" t="t" r="r" b="b"/>
            <a:pathLst>
              <a:path w="5125" h="7048" extrusionOk="0">
                <a:moveTo>
                  <a:pt x="4277" y="1"/>
                </a:moveTo>
                <a:cubicBezTo>
                  <a:pt x="4027" y="1"/>
                  <a:pt x="3782" y="126"/>
                  <a:pt x="3641" y="354"/>
                </a:cubicBezTo>
                <a:lnTo>
                  <a:pt x="214" y="5912"/>
                </a:lnTo>
                <a:cubicBezTo>
                  <a:pt x="0" y="6263"/>
                  <a:pt x="108" y="6721"/>
                  <a:pt x="457" y="6938"/>
                </a:cubicBezTo>
                <a:cubicBezTo>
                  <a:pt x="579" y="7013"/>
                  <a:pt x="714" y="7048"/>
                  <a:pt x="847" y="7048"/>
                </a:cubicBezTo>
                <a:cubicBezTo>
                  <a:pt x="1097" y="7048"/>
                  <a:pt x="1342" y="6922"/>
                  <a:pt x="1484" y="6695"/>
                </a:cubicBezTo>
                <a:lnTo>
                  <a:pt x="4911" y="1137"/>
                </a:lnTo>
                <a:cubicBezTo>
                  <a:pt x="5125" y="786"/>
                  <a:pt x="5017" y="328"/>
                  <a:pt x="4668" y="111"/>
                </a:cubicBezTo>
                <a:cubicBezTo>
                  <a:pt x="4546" y="36"/>
                  <a:pt x="4411" y="1"/>
                  <a:pt x="4277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9;p31">
            <a:extLst>
              <a:ext uri="{FF2B5EF4-FFF2-40B4-BE49-F238E27FC236}">
                <a16:creationId xmlns:a16="http://schemas.microsoft.com/office/drawing/2014/main" id="{12D98865-6C9B-4860-A3CD-AC99C5989E22}"/>
              </a:ext>
            </a:extLst>
          </p:cNvPr>
          <p:cNvSpPr/>
          <p:nvPr/>
        </p:nvSpPr>
        <p:spPr>
          <a:xfrm>
            <a:off x="6890523" y="3628593"/>
            <a:ext cx="105275" cy="144748"/>
          </a:xfrm>
          <a:custGeom>
            <a:avLst/>
            <a:gdLst/>
            <a:ahLst/>
            <a:cxnLst/>
            <a:rect l="l" t="t" r="r" b="b"/>
            <a:pathLst>
              <a:path w="5126" h="7048" extrusionOk="0">
                <a:moveTo>
                  <a:pt x="4278" y="1"/>
                </a:moveTo>
                <a:cubicBezTo>
                  <a:pt x="4028" y="1"/>
                  <a:pt x="3783" y="126"/>
                  <a:pt x="3643" y="354"/>
                </a:cubicBezTo>
                <a:lnTo>
                  <a:pt x="215" y="5912"/>
                </a:lnTo>
                <a:cubicBezTo>
                  <a:pt x="1" y="6263"/>
                  <a:pt x="110" y="6721"/>
                  <a:pt x="459" y="6938"/>
                </a:cubicBezTo>
                <a:cubicBezTo>
                  <a:pt x="580" y="7013"/>
                  <a:pt x="715" y="7048"/>
                  <a:pt x="847" y="7048"/>
                </a:cubicBezTo>
                <a:cubicBezTo>
                  <a:pt x="1098" y="7048"/>
                  <a:pt x="1343" y="6922"/>
                  <a:pt x="1485" y="6694"/>
                </a:cubicBezTo>
                <a:lnTo>
                  <a:pt x="4911" y="1136"/>
                </a:lnTo>
                <a:cubicBezTo>
                  <a:pt x="5125" y="785"/>
                  <a:pt x="5017" y="328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0;p31">
            <a:extLst>
              <a:ext uri="{FF2B5EF4-FFF2-40B4-BE49-F238E27FC236}">
                <a16:creationId xmlns:a16="http://schemas.microsoft.com/office/drawing/2014/main" id="{17CF3239-3699-437F-A990-BAC64790105D}"/>
              </a:ext>
            </a:extLst>
          </p:cNvPr>
          <p:cNvSpPr/>
          <p:nvPr/>
        </p:nvSpPr>
        <p:spPr>
          <a:xfrm>
            <a:off x="7021327" y="3709224"/>
            <a:ext cx="105296" cy="144769"/>
          </a:xfrm>
          <a:custGeom>
            <a:avLst/>
            <a:gdLst/>
            <a:ahLst/>
            <a:cxnLst/>
            <a:rect l="l" t="t" r="r" b="b"/>
            <a:pathLst>
              <a:path w="5127" h="7049" extrusionOk="0">
                <a:moveTo>
                  <a:pt x="4278" y="1"/>
                </a:moveTo>
                <a:cubicBezTo>
                  <a:pt x="4028" y="1"/>
                  <a:pt x="3784" y="126"/>
                  <a:pt x="3642" y="354"/>
                </a:cubicBezTo>
                <a:lnTo>
                  <a:pt x="216" y="5913"/>
                </a:lnTo>
                <a:cubicBezTo>
                  <a:pt x="0" y="6264"/>
                  <a:pt x="109" y="6721"/>
                  <a:pt x="459" y="6938"/>
                </a:cubicBezTo>
                <a:cubicBezTo>
                  <a:pt x="580" y="7013"/>
                  <a:pt x="715" y="7048"/>
                  <a:pt x="848" y="7048"/>
                </a:cubicBezTo>
                <a:cubicBezTo>
                  <a:pt x="1098" y="7048"/>
                  <a:pt x="1342" y="6923"/>
                  <a:pt x="1484" y="6695"/>
                </a:cubicBezTo>
                <a:lnTo>
                  <a:pt x="4911" y="1137"/>
                </a:lnTo>
                <a:cubicBezTo>
                  <a:pt x="5126" y="786"/>
                  <a:pt x="5017" y="328"/>
                  <a:pt x="4667" y="111"/>
                </a:cubicBezTo>
                <a:cubicBezTo>
                  <a:pt x="4545" y="36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01;p31">
            <a:extLst>
              <a:ext uri="{FF2B5EF4-FFF2-40B4-BE49-F238E27FC236}">
                <a16:creationId xmlns:a16="http://schemas.microsoft.com/office/drawing/2014/main" id="{D7F2B507-3EBE-4F43-B487-FC68D181EAED}"/>
              </a:ext>
            </a:extLst>
          </p:cNvPr>
          <p:cNvSpPr/>
          <p:nvPr/>
        </p:nvSpPr>
        <p:spPr>
          <a:xfrm>
            <a:off x="7152109" y="3789895"/>
            <a:ext cx="105296" cy="144748"/>
          </a:xfrm>
          <a:custGeom>
            <a:avLst/>
            <a:gdLst/>
            <a:ahLst/>
            <a:cxnLst/>
            <a:rect l="l" t="t" r="r" b="b"/>
            <a:pathLst>
              <a:path w="5127" h="7048" extrusionOk="0">
                <a:moveTo>
                  <a:pt x="4278" y="1"/>
                </a:moveTo>
                <a:cubicBezTo>
                  <a:pt x="4028" y="1"/>
                  <a:pt x="3784" y="126"/>
                  <a:pt x="3643" y="354"/>
                </a:cubicBezTo>
                <a:lnTo>
                  <a:pt x="214" y="5912"/>
                </a:lnTo>
                <a:cubicBezTo>
                  <a:pt x="0" y="6261"/>
                  <a:pt x="110" y="6720"/>
                  <a:pt x="459" y="6937"/>
                </a:cubicBezTo>
                <a:cubicBezTo>
                  <a:pt x="581" y="7012"/>
                  <a:pt x="715" y="7047"/>
                  <a:pt x="848" y="7047"/>
                </a:cubicBezTo>
                <a:cubicBezTo>
                  <a:pt x="1098" y="7047"/>
                  <a:pt x="1343" y="6922"/>
                  <a:pt x="1484" y="6694"/>
                </a:cubicBezTo>
                <a:lnTo>
                  <a:pt x="4911" y="1136"/>
                </a:lnTo>
                <a:cubicBezTo>
                  <a:pt x="5127" y="785"/>
                  <a:pt x="5017" y="327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2;p31">
            <a:extLst>
              <a:ext uri="{FF2B5EF4-FFF2-40B4-BE49-F238E27FC236}">
                <a16:creationId xmlns:a16="http://schemas.microsoft.com/office/drawing/2014/main" id="{FB71589A-EB9F-4700-A6FF-1BA904C5670C}"/>
              </a:ext>
            </a:extLst>
          </p:cNvPr>
          <p:cNvSpPr/>
          <p:nvPr/>
        </p:nvSpPr>
        <p:spPr>
          <a:xfrm>
            <a:off x="7282892" y="3870525"/>
            <a:ext cx="105316" cy="144748"/>
          </a:xfrm>
          <a:custGeom>
            <a:avLst/>
            <a:gdLst/>
            <a:ahLst/>
            <a:cxnLst/>
            <a:rect l="l" t="t" r="r" b="b"/>
            <a:pathLst>
              <a:path w="5128" h="7048" extrusionOk="0">
                <a:moveTo>
                  <a:pt x="4279" y="1"/>
                </a:moveTo>
                <a:cubicBezTo>
                  <a:pt x="4029" y="1"/>
                  <a:pt x="3785" y="126"/>
                  <a:pt x="3643" y="354"/>
                </a:cubicBezTo>
                <a:lnTo>
                  <a:pt x="216" y="5911"/>
                </a:lnTo>
                <a:cubicBezTo>
                  <a:pt x="1" y="6262"/>
                  <a:pt x="110" y="6721"/>
                  <a:pt x="460" y="6938"/>
                </a:cubicBezTo>
                <a:cubicBezTo>
                  <a:pt x="582" y="7012"/>
                  <a:pt x="716" y="7048"/>
                  <a:pt x="850" y="7048"/>
                </a:cubicBezTo>
                <a:cubicBezTo>
                  <a:pt x="1099" y="7048"/>
                  <a:pt x="1343" y="6923"/>
                  <a:pt x="1485" y="6695"/>
                </a:cubicBezTo>
                <a:lnTo>
                  <a:pt x="4912" y="1137"/>
                </a:lnTo>
                <a:cubicBezTo>
                  <a:pt x="5127" y="786"/>
                  <a:pt x="5018" y="328"/>
                  <a:pt x="4668" y="111"/>
                </a:cubicBezTo>
                <a:cubicBezTo>
                  <a:pt x="4547" y="36"/>
                  <a:pt x="4412" y="1"/>
                  <a:pt x="4279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03;p31">
            <a:extLst>
              <a:ext uri="{FF2B5EF4-FFF2-40B4-BE49-F238E27FC236}">
                <a16:creationId xmlns:a16="http://schemas.microsoft.com/office/drawing/2014/main" id="{A556AE47-139B-459F-ABDF-383EB4D5A5F6}"/>
              </a:ext>
            </a:extLst>
          </p:cNvPr>
          <p:cNvSpPr/>
          <p:nvPr/>
        </p:nvSpPr>
        <p:spPr>
          <a:xfrm>
            <a:off x="7379480" y="3821256"/>
            <a:ext cx="105275" cy="144748"/>
          </a:xfrm>
          <a:custGeom>
            <a:avLst/>
            <a:gdLst/>
            <a:ahLst/>
            <a:cxnLst/>
            <a:rect l="l" t="t" r="r" b="b"/>
            <a:pathLst>
              <a:path w="5126" h="7048" extrusionOk="0">
                <a:moveTo>
                  <a:pt x="4279" y="0"/>
                </a:moveTo>
                <a:cubicBezTo>
                  <a:pt x="4029" y="0"/>
                  <a:pt x="3784" y="126"/>
                  <a:pt x="3643" y="354"/>
                </a:cubicBezTo>
                <a:lnTo>
                  <a:pt x="216" y="5912"/>
                </a:lnTo>
                <a:cubicBezTo>
                  <a:pt x="1" y="6263"/>
                  <a:pt x="110" y="6720"/>
                  <a:pt x="459" y="6937"/>
                </a:cubicBezTo>
                <a:cubicBezTo>
                  <a:pt x="581" y="7012"/>
                  <a:pt x="716" y="7047"/>
                  <a:pt x="849" y="7047"/>
                </a:cubicBezTo>
                <a:cubicBezTo>
                  <a:pt x="1099" y="7047"/>
                  <a:pt x="1343" y="6922"/>
                  <a:pt x="1485" y="6694"/>
                </a:cubicBezTo>
                <a:lnTo>
                  <a:pt x="4911" y="1136"/>
                </a:lnTo>
                <a:cubicBezTo>
                  <a:pt x="5125" y="785"/>
                  <a:pt x="5018" y="327"/>
                  <a:pt x="4668" y="110"/>
                </a:cubicBezTo>
                <a:cubicBezTo>
                  <a:pt x="4547" y="36"/>
                  <a:pt x="4412" y="0"/>
                  <a:pt x="42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04;p31">
            <a:extLst>
              <a:ext uri="{FF2B5EF4-FFF2-40B4-BE49-F238E27FC236}">
                <a16:creationId xmlns:a16="http://schemas.microsoft.com/office/drawing/2014/main" id="{886E7CA7-6BB9-4DA2-9706-6BB383004FDE}"/>
              </a:ext>
            </a:extLst>
          </p:cNvPr>
          <p:cNvSpPr/>
          <p:nvPr/>
        </p:nvSpPr>
        <p:spPr>
          <a:xfrm>
            <a:off x="7510283" y="3901906"/>
            <a:ext cx="105296" cy="144748"/>
          </a:xfrm>
          <a:custGeom>
            <a:avLst/>
            <a:gdLst/>
            <a:ahLst/>
            <a:cxnLst/>
            <a:rect l="l" t="t" r="r" b="b"/>
            <a:pathLst>
              <a:path w="5127" h="7048" extrusionOk="0">
                <a:moveTo>
                  <a:pt x="4277" y="1"/>
                </a:moveTo>
                <a:cubicBezTo>
                  <a:pt x="4028" y="1"/>
                  <a:pt x="3784" y="126"/>
                  <a:pt x="3642" y="353"/>
                </a:cubicBezTo>
                <a:lnTo>
                  <a:pt x="216" y="5912"/>
                </a:lnTo>
                <a:cubicBezTo>
                  <a:pt x="0" y="6263"/>
                  <a:pt x="109" y="6720"/>
                  <a:pt x="459" y="6937"/>
                </a:cubicBezTo>
                <a:cubicBezTo>
                  <a:pt x="581" y="7012"/>
                  <a:pt x="716" y="7047"/>
                  <a:pt x="849" y="7047"/>
                </a:cubicBezTo>
                <a:cubicBezTo>
                  <a:pt x="1099" y="7047"/>
                  <a:pt x="1343" y="6922"/>
                  <a:pt x="1484" y="6694"/>
                </a:cubicBezTo>
                <a:lnTo>
                  <a:pt x="4911" y="1136"/>
                </a:lnTo>
                <a:cubicBezTo>
                  <a:pt x="5126" y="785"/>
                  <a:pt x="5017" y="327"/>
                  <a:pt x="4668" y="111"/>
                </a:cubicBezTo>
                <a:cubicBezTo>
                  <a:pt x="4546" y="36"/>
                  <a:pt x="4411" y="1"/>
                  <a:pt x="42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05;p31">
            <a:extLst>
              <a:ext uri="{FF2B5EF4-FFF2-40B4-BE49-F238E27FC236}">
                <a16:creationId xmlns:a16="http://schemas.microsoft.com/office/drawing/2014/main" id="{B5E33E7C-4869-4991-9DC2-16F967D1BBFD}"/>
              </a:ext>
            </a:extLst>
          </p:cNvPr>
          <p:cNvSpPr/>
          <p:nvPr/>
        </p:nvSpPr>
        <p:spPr>
          <a:xfrm>
            <a:off x="6849900" y="3578194"/>
            <a:ext cx="76461" cy="97758"/>
          </a:xfrm>
          <a:custGeom>
            <a:avLst/>
            <a:gdLst/>
            <a:ahLst/>
            <a:cxnLst/>
            <a:rect l="l" t="t" r="r" b="b"/>
            <a:pathLst>
              <a:path w="3723" h="4760" extrusionOk="0">
                <a:moveTo>
                  <a:pt x="2475" y="0"/>
                </a:moveTo>
                <a:cubicBezTo>
                  <a:pt x="2462" y="0"/>
                  <a:pt x="2449" y="7"/>
                  <a:pt x="2442" y="19"/>
                </a:cubicBezTo>
                <a:lnTo>
                  <a:pt x="13" y="3960"/>
                </a:lnTo>
                <a:cubicBezTo>
                  <a:pt x="0" y="3978"/>
                  <a:pt x="7" y="4003"/>
                  <a:pt x="25" y="4014"/>
                </a:cubicBezTo>
                <a:lnTo>
                  <a:pt x="1227" y="4754"/>
                </a:lnTo>
                <a:cubicBezTo>
                  <a:pt x="1234" y="4758"/>
                  <a:pt x="1241" y="4760"/>
                  <a:pt x="1249" y="4760"/>
                </a:cubicBezTo>
                <a:cubicBezTo>
                  <a:pt x="1262" y="4760"/>
                  <a:pt x="1274" y="4754"/>
                  <a:pt x="1281" y="4742"/>
                </a:cubicBezTo>
                <a:lnTo>
                  <a:pt x="3712" y="803"/>
                </a:lnTo>
                <a:cubicBezTo>
                  <a:pt x="3723" y="784"/>
                  <a:pt x="3717" y="760"/>
                  <a:pt x="3698" y="749"/>
                </a:cubicBezTo>
                <a:lnTo>
                  <a:pt x="2496" y="7"/>
                </a:lnTo>
                <a:cubicBezTo>
                  <a:pt x="2489" y="2"/>
                  <a:pt x="2482" y="0"/>
                  <a:pt x="2475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06;p31">
            <a:extLst>
              <a:ext uri="{FF2B5EF4-FFF2-40B4-BE49-F238E27FC236}">
                <a16:creationId xmlns:a16="http://schemas.microsoft.com/office/drawing/2014/main" id="{2257116E-8F63-4E39-ABC5-E575D2942EFC}"/>
              </a:ext>
            </a:extLst>
          </p:cNvPr>
          <p:cNvSpPr/>
          <p:nvPr/>
        </p:nvSpPr>
        <p:spPr>
          <a:xfrm>
            <a:off x="6980724" y="3658825"/>
            <a:ext cx="76441" cy="97779"/>
          </a:xfrm>
          <a:custGeom>
            <a:avLst/>
            <a:gdLst/>
            <a:ahLst/>
            <a:cxnLst/>
            <a:rect l="l" t="t" r="r" b="b"/>
            <a:pathLst>
              <a:path w="3722" h="4761" extrusionOk="0">
                <a:moveTo>
                  <a:pt x="2474" y="0"/>
                </a:moveTo>
                <a:cubicBezTo>
                  <a:pt x="2461" y="0"/>
                  <a:pt x="2449" y="7"/>
                  <a:pt x="2442" y="19"/>
                </a:cubicBezTo>
                <a:lnTo>
                  <a:pt x="11" y="3961"/>
                </a:lnTo>
                <a:cubicBezTo>
                  <a:pt x="0" y="3978"/>
                  <a:pt x="5" y="4002"/>
                  <a:pt x="24" y="4013"/>
                </a:cubicBezTo>
                <a:lnTo>
                  <a:pt x="1227" y="4755"/>
                </a:lnTo>
                <a:cubicBezTo>
                  <a:pt x="1234" y="4759"/>
                  <a:pt x="1240" y="4761"/>
                  <a:pt x="1247" y="4761"/>
                </a:cubicBezTo>
                <a:cubicBezTo>
                  <a:pt x="1260" y="4761"/>
                  <a:pt x="1273" y="4754"/>
                  <a:pt x="1280" y="4743"/>
                </a:cubicBezTo>
                <a:lnTo>
                  <a:pt x="3710" y="801"/>
                </a:lnTo>
                <a:cubicBezTo>
                  <a:pt x="3721" y="784"/>
                  <a:pt x="3715" y="761"/>
                  <a:pt x="3698" y="748"/>
                </a:cubicBezTo>
                <a:lnTo>
                  <a:pt x="2494" y="6"/>
                </a:lnTo>
                <a:cubicBezTo>
                  <a:pt x="2488" y="2"/>
                  <a:pt x="2481" y="0"/>
                  <a:pt x="247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7;p31">
            <a:extLst>
              <a:ext uri="{FF2B5EF4-FFF2-40B4-BE49-F238E27FC236}">
                <a16:creationId xmlns:a16="http://schemas.microsoft.com/office/drawing/2014/main" id="{DDCA168B-72C8-4392-AD23-BD99B0677558}"/>
              </a:ext>
            </a:extLst>
          </p:cNvPr>
          <p:cNvSpPr/>
          <p:nvPr/>
        </p:nvSpPr>
        <p:spPr>
          <a:xfrm>
            <a:off x="7111507" y="3739455"/>
            <a:ext cx="76441" cy="97800"/>
          </a:xfrm>
          <a:custGeom>
            <a:avLst/>
            <a:gdLst/>
            <a:ahLst/>
            <a:cxnLst/>
            <a:rect l="l" t="t" r="r" b="b"/>
            <a:pathLst>
              <a:path w="3722" h="4762" extrusionOk="0">
                <a:moveTo>
                  <a:pt x="2475" y="0"/>
                </a:moveTo>
                <a:cubicBezTo>
                  <a:pt x="2462" y="0"/>
                  <a:pt x="2450" y="7"/>
                  <a:pt x="2442" y="18"/>
                </a:cubicBezTo>
                <a:lnTo>
                  <a:pt x="10" y="3962"/>
                </a:lnTo>
                <a:cubicBezTo>
                  <a:pt x="1" y="3980"/>
                  <a:pt x="6" y="4002"/>
                  <a:pt x="22" y="4013"/>
                </a:cubicBezTo>
                <a:lnTo>
                  <a:pt x="1229" y="4756"/>
                </a:lnTo>
                <a:cubicBezTo>
                  <a:pt x="1235" y="4760"/>
                  <a:pt x="1242" y="4762"/>
                  <a:pt x="1249" y="4762"/>
                </a:cubicBezTo>
                <a:cubicBezTo>
                  <a:pt x="1261" y="4762"/>
                  <a:pt x="1273" y="4756"/>
                  <a:pt x="1280" y="4745"/>
                </a:cubicBezTo>
                <a:lnTo>
                  <a:pt x="3712" y="800"/>
                </a:lnTo>
                <a:cubicBezTo>
                  <a:pt x="3722" y="783"/>
                  <a:pt x="3717" y="760"/>
                  <a:pt x="3700" y="749"/>
                </a:cubicBezTo>
                <a:lnTo>
                  <a:pt x="2493" y="6"/>
                </a:lnTo>
                <a:cubicBezTo>
                  <a:pt x="2487" y="2"/>
                  <a:pt x="2481" y="0"/>
                  <a:pt x="2475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8;p31">
            <a:extLst>
              <a:ext uri="{FF2B5EF4-FFF2-40B4-BE49-F238E27FC236}">
                <a16:creationId xmlns:a16="http://schemas.microsoft.com/office/drawing/2014/main" id="{47093E86-804B-4597-BCA1-6B25054C7DFD}"/>
              </a:ext>
            </a:extLst>
          </p:cNvPr>
          <p:cNvSpPr/>
          <p:nvPr/>
        </p:nvSpPr>
        <p:spPr>
          <a:xfrm>
            <a:off x="7242269" y="3820106"/>
            <a:ext cx="76502" cy="97820"/>
          </a:xfrm>
          <a:custGeom>
            <a:avLst/>
            <a:gdLst/>
            <a:ahLst/>
            <a:cxnLst/>
            <a:rect l="l" t="t" r="r" b="b"/>
            <a:pathLst>
              <a:path w="3725" h="4763" extrusionOk="0">
                <a:moveTo>
                  <a:pt x="2476" y="1"/>
                </a:moveTo>
                <a:cubicBezTo>
                  <a:pt x="2464" y="1"/>
                  <a:pt x="2451" y="7"/>
                  <a:pt x="2445" y="18"/>
                </a:cubicBezTo>
                <a:lnTo>
                  <a:pt x="12" y="3963"/>
                </a:lnTo>
                <a:cubicBezTo>
                  <a:pt x="1" y="3980"/>
                  <a:pt x="7" y="4002"/>
                  <a:pt x="24" y="4013"/>
                </a:cubicBezTo>
                <a:lnTo>
                  <a:pt x="1232" y="4758"/>
                </a:lnTo>
                <a:cubicBezTo>
                  <a:pt x="1238" y="4761"/>
                  <a:pt x="1244" y="4762"/>
                  <a:pt x="1250" y="4762"/>
                </a:cubicBezTo>
                <a:cubicBezTo>
                  <a:pt x="1262" y="4762"/>
                  <a:pt x="1275" y="4757"/>
                  <a:pt x="1282" y="4747"/>
                </a:cubicBezTo>
                <a:lnTo>
                  <a:pt x="3714" y="800"/>
                </a:lnTo>
                <a:cubicBezTo>
                  <a:pt x="3725" y="783"/>
                  <a:pt x="3718" y="761"/>
                  <a:pt x="3703" y="751"/>
                </a:cubicBezTo>
                <a:lnTo>
                  <a:pt x="2495" y="6"/>
                </a:lnTo>
                <a:cubicBezTo>
                  <a:pt x="2489" y="2"/>
                  <a:pt x="2482" y="1"/>
                  <a:pt x="2476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09;p31">
            <a:extLst>
              <a:ext uri="{FF2B5EF4-FFF2-40B4-BE49-F238E27FC236}">
                <a16:creationId xmlns:a16="http://schemas.microsoft.com/office/drawing/2014/main" id="{476147B7-2E83-4D49-BEE5-EE33F4F023C9}"/>
              </a:ext>
            </a:extLst>
          </p:cNvPr>
          <p:cNvSpPr/>
          <p:nvPr/>
        </p:nvSpPr>
        <p:spPr>
          <a:xfrm>
            <a:off x="7341445" y="3774964"/>
            <a:ext cx="71286" cy="89543"/>
          </a:xfrm>
          <a:custGeom>
            <a:avLst/>
            <a:gdLst/>
            <a:ahLst/>
            <a:cxnLst/>
            <a:rect l="l" t="t" r="r" b="b"/>
            <a:pathLst>
              <a:path w="3471" h="4360" extrusionOk="0">
                <a:moveTo>
                  <a:pt x="2524" y="1"/>
                </a:moveTo>
                <a:cubicBezTo>
                  <a:pt x="2333" y="1"/>
                  <a:pt x="2146" y="97"/>
                  <a:pt x="2037" y="272"/>
                </a:cubicBezTo>
                <a:lnTo>
                  <a:pt x="166" y="3306"/>
                </a:lnTo>
                <a:cubicBezTo>
                  <a:pt x="1" y="3575"/>
                  <a:pt x="84" y="3926"/>
                  <a:pt x="352" y="4092"/>
                </a:cubicBezTo>
                <a:lnTo>
                  <a:pt x="649" y="4276"/>
                </a:lnTo>
                <a:cubicBezTo>
                  <a:pt x="742" y="4332"/>
                  <a:pt x="845" y="4359"/>
                  <a:pt x="947" y="4359"/>
                </a:cubicBezTo>
                <a:cubicBezTo>
                  <a:pt x="1139" y="4359"/>
                  <a:pt x="1327" y="4263"/>
                  <a:pt x="1436" y="4089"/>
                </a:cubicBezTo>
                <a:lnTo>
                  <a:pt x="3306" y="1054"/>
                </a:lnTo>
                <a:cubicBezTo>
                  <a:pt x="3471" y="786"/>
                  <a:pt x="3388" y="435"/>
                  <a:pt x="3120" y="269"/>
                </a:cubicBezTo>
                <a:lnTo>
                  <a:pt x="2823" y="85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10;p31">
            <a:extLst>
              <a:ext uri="{FF2B5EF4-FFF2-40B4-BE49-F238E27FC236}">
                <a16:creationId xmlns:a16="http://schemas.microsoft.com/office/drawing/2014/main" id="{18F8809A-7C95-4F81-A257-D7FBBE6DDAF4}"/>
              </a:ext>
            </a:extLst>
          </p:cNvPr>
          <p:cNvSpPr/>
          <p:nvPr/>
        </p:nvSpPr>
        <p:spPr>
          <a:xfrm>
            <a:off x="7472268" y="3855615"/>
            <a:ext cx="71265" cy="89523"/>
          </a:xfrm>
          <a:custGeom>
            <a:avLst/>
            <a:gdLst/>
            <a:ahLst/>
            <a:cxnLst/>
            <a:rect l="l" t="t" r="r" b="b"/>
            <a:pathLst>
              <a:path w="3470" h="4359" extrusionOk="0">
                <a:moveTo>
                  <a:pt x="2523" y="1"/>
                </a:moveTo>
                <a:cubicBezTo>
                  <a:pt x="2331" y="1"/>
                  <a:pt x="2144" y="97"/>
                  <a:pt x="2036" y="272"/>
                </a:cubicBezTo>
                <a:lnTo>
                  <a:pt x="166" y="3306"/>
                </a:lnTo>
                <a:cubicBezTo>
                  <a:pt x="1" y="3574"/>
                  <a:pt x="84" y="3925"/>
                  <a:pt x="352" y="4091"/>
                </a:cubicBezTo>
                <a:lnTo>
                  <a:pt x="649" y="4274"/>
                </a:lnTo>
                <a:cubicBezTo>
                  <a:pt x="742" y="4331"/>
                  <a:pt x="845" y="4359"/>
                  <a:pt x="947" y="4359"/>
                </a:cubicBezTo>
                <a:cubicBezTo>
                  <a:pt x="1139" y="4359"/>
                  <a:pt x="1326" y="4262"/>
                  <a:pt x="1434" y="4088"/>
                </a:cubicBezTo>
                <a:lnTo>
                  <a:pt x="3306" y="1054"/>
                </a:lnTo>
                <a:cubicBezTo>
                  <a:pt x="3469" y="784"/>
                  <a:pt x="3386" y="433"/>
                  <a:pt x="3118" y="269"/>
                </a:cubicBezTo>
                <a:lnTo>
                  <a:pt x="2823" y="85"/>
                </a:lnTo>
                <a:cubicBezTo>
                  <a:pt x="2729" y="28"/>
                  <a:pt x="2625" y="1"/>
                  <a:pt x="25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11;p31">
            <a:extLst>
              <a:ext uri="{FF2B5EF4-FFF2-40B4-BE49-F238E27FC236}">
                <a16:creationId xmlns:a16="http://schemas.microsoft.com/office/drawing/2014/main" id="{7E390201-EA12-4E8D-905B-E59406E3CB7C}"/>
              </a:ext>
            </a:extLst>
          </p:cNvPr>
          <p:cNvSpPr/>
          <p:nvPr/>
        </p:nvSpPr>
        <p:spPr>
          <a:xfrm>
            <a:off x="7603072" y="3936266"/>
            <a:ext cx="71286" cy="89523"/>
          </a:xfrm>
          <a:custGeom>
            <a:avLst/>
            <a:gdLst/>
            <a:ahLst/>
            <a:cxnLst/>
            <a:rect l="l" t="t" r="r" b="b"/>
            <a:pathLst>
              <a:path w="3471" h="4359" extrusionOk="0">
                <a:moveTo>
                  <a:pt x="2524" y="1"/>
                </a:moveTo>
                <a:cubicBezTo>
                  <a:pt x="2332" y="1"/>
                  <a:pt x="2145" y="97"/>
                  <a:pt x="2037" y="272"/>
                </a:cubicBezTo>
                <a:lnTo>
                  <a:pt x="165" y="3306"/>
                </a:lnTo>
                <a:cubicBezTo>
                  <a:pt x="0" y="3574"/>
                  <a:pt x="83" y="3925"/>
                  <a:pt x="351" y="4091"/>
                </a:cubicBezTo>
                <a:lnTo>
                  <a:pt x="648" y="4274"/>
                </a:lnTo>
                <a:cubicBezTo>
                  <a:pt x="742" y="4331"/>
                  <a:pt x="846" y="4359"/>
                  <a:pt x="948" y="4359"/>
                </a:cubicBezTo>
                <a:cubicBezTo>
                  <a:pt x="1139" y="4359"/>
                  <a:pt x="1327" y="4262"/>
                  <a:pt x="1435" y="4088"/>
                </a:cubicBezTo>
                <a:lnTo>
                  <a:pt x="3305" y="1054"/>
                </a:lnTo>
                <a:cubicBezTo>
                  <a:pt x="3470" y="784"/>
                  <a:pt x="3387" y="433"/>
                  <a:pt x="3119" y="269"/>
                </a:cubicBezTo>
                <a:lnTo>
                  <a:pt x="2822" y="85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22;p31">
            <a:extLst>
              <a:ext uri="{FF2B5EF4-FFF2-40B4-BE49-F238E27FC236}">
                <a16:creationId xmlns:a16="http://schemas.microsoft.com/office/drawing/2014/main" id="{A96F2E39-8958-429E-B936-92A798C5498E}"/>
              </a:ext>
            </a:extLst>
          </p:cNvPr>
          <p:cNvSpPr/>
          <p:nvPr/>
        </p:nvSpPr>
        <p:spPr>
          <a:xfrm>
            <a:off x="5103617" y="3925483"/>
            <a:ext cx="1093170" cy="543936"/>
          </a:xfrm>
          <a:custGeom>
            <a:avLst/>
            <a:gdLst/>
            <a:ahLst/>
            <a:cxnLst/>
            <a:rect l="l" t="t" r="r" b="b"/>
            <a:pathLst>
              <a:path w="53228" h="26485" extrusionOk="0">
                <a:moveTo>
                  <a:pt x="26613" y="1"/>
                </a:moveTo>
                <a:cubicBezTo>
                  <a:pt x="19555" y="1"/>
                  <a:pt x="12785" y="1397"/>
                  <a:pt x="7794" y="3880"/>
                </a:cubicBezTo>
                <a:cubicBezTo>
                  <a:pt x="2803" y="6363"/>
                  <a:pt x="0" y="9731"/>
                  <a:pt x="0" y="13243"/>
                </a:cubicBezTo>
                <a:cubicBezTo>
                  <a:pt x="0" y="16754"/>
                  <a:pt x="2803" y="20122"/>
                  <a:pt x="7794" y="22605"/>
                </a:cubicBezTo>
                <a:cubicBezTo>
                  <a:pt x="12785" y="25088"/>
                  <a:pt x="19555" y="26484"/>
                  <a:pt x="26613" y="26484"/>
                </a:cubicBezTo>
                <a:cubicBezTo>
                  <a:pt x="33671" y="26484"/>
                  <a:pt x="40441" y="25088"/>
                  <a:pt x="45432" y="22605"/>
                </a:cubicBezTo>
                <a:cubicBezTo>
                  <a:pt x="50423" y="20122"/>
                  <a:pt x="53227" y="16754"/>
                  <a:pt x="53227" y="13243"/>
                </a:cubicBezTo>
                <a:cubicBezTo>
                  <a:pt x="53227" y="9731"/>
                  <a:pt x="50423" y="6363"/>
                  <a:pt x="45432" y="3880"/>
                </a:cubicBezTo>
                <a:cubicBezTo>
                  <a:pt x="40441" y="1397"/>
                  <a:pt x="33671" y="1"/>
                  <a:pt x="26613" y="1"/>
                </a:cubicBezTo>
                <a:close/>
              </a:path>
            </a:pathLst>
          </a:custGeom>
          <a:solidFill>
            <a:srgbClr val="32186B">
              <a:alpha val="2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23;p31">
            <a:extLst>
              <a:ext uri="{FF2B5EF4-FFF2-40B4-BE49-F238E27FC236}">
                <a16:creationId xmlns:a16="http://schemas.microsoft.com/office/drawing/2014/main" id="{9CE5A196-7308-457F-90A6-E24D015F28F8}"/>
              </a:ext>
            </a:extLst>
          </p:cNvPr>
          <p:cNvSpPr/>
          <p:nvPr/>
        </p:nvSpPr>
        <p:spPr>
          <a:xfrm>
            <a:off x="5208132" y="3885908"/>
            <a:ext cx="536111" cy="349897"/>
          </a:xfrm>
          <a:custGeom>
            <a:avLst/>
            <a:gdLst/>
            <a:ahLst/>
            <a:cxnLst/>
            <a:rect l="l" t="t" r="r" b="b"/>
            <a:pathLst>
              <a:path w="26104" h="17037" extrusionOk="0">
                <a:moveTo>
                  <a:pt x="26104" y="1"/>
                </a:moveTo>
                <a:lnTo>
                  <a:pt x="13" y="13325"/>
                </a:lnTo>
                <a:lnTo>
                  <a:pt x="0" y="17037"/>
                </a:lnTo>
                <a:lnTo>
                  <a:pt x="26091" y="3712"/>
                </a:lnTo>
                <a:lnTo>
                  <a:pt x="26104" y="1"/>
                </a:lnTo>
                <a:close/>
              </a:path>
            </a:pathLst>
          </a:custGeom>
          <a:solidFill>
            <a:srgbClr val="FCD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24;p31">
            <a:extLst>
              <a:ext uri="{FF2B5EF4-FFF2-40B4-BE49-F238E27FC236}">
                <a16:creationId xmlns:a16="http://schemas.microsoft.com/office/drawing/2014/main" id="{59ACA8B5-D641-459E-BF50-0EF8A8CA41AB}"/>
              </a:ext>
            </a:extLst>
          </p:cNvPr>
          <p:cNvSpPr/>
          <p:nvPr/>
        </p:nvSpPr>
        <p:spPr>
          <a:xfrm>
            <a:off x="5103206" y="4026713"/>
            <a:ext cx="105193" cy="278776"/>
          </a:xfrm>
          <a:custGeom>
            <a:avLst/>
            <a:gdLst/>
            <a:ahLst/>
            <a:cxnLst/>
            <a:rect l="l" t="t" r="r" b="b"/>
            <a:pathLst>
              <a:path w="5122" h="13574" extrusionOk="0">
                <a:moveTo>
                  <a:pt x="19" y="1"/>
                </a:moveTo>
                <a:lnTo>
                  <a:pt x="19" y="1"/>
                </a:lnTo>
                <a:cubicBezTo>
                  <a:pt x="19" y="5"/>
                  <a:pt x="19" y="8"/>
                  <a:pt x="19" y="12"/>
                </a:cubicBezTo>
                <a:lnTo>
                  <a:pt x="19" y="12"/>
                </a:lnTo>
                <a:lnTo>
                  <a:pt x="19" y="1"/>
                </a:lnTo>
                <a:close/>
                <a:moveTo>
                  <a:pt x="19" y="12"/>
                </a:moveTo>
                <a:lnTo>
                  <a:pt x="8" y="7105"/>
                </a:lnTo>
                <a:cubicBezTo>
                  <a:pt x="0" y="9431"/>
                  <a:pt x="1703" y="11760"/>
                  <a:pt x="5109" y="13574"/>
                </a:cubicBezTo>
                <a:lnTo>
                  <a:pt x="5122" y="6469"/>
                </a:lnTo>
                <a:cubicBezTo>
                  <a:pt x="1720" y="4659"/>
                  <a:pt x="18" y="2334"/>
                  <a:pt x="19" y="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25;p31">
            <a:extLst>
              <a:ext uri="{FF2B5EF4-FFF2-40B4-BE49-F238E27FC236}">
                <a16:creationId xmlns:a16="http://schemas.microsoft.com/office/drawing/2014/main" id="{4EE12118-9A48-4CDD-B48A-218C97CF73FB}"/>
              </a:ext>
            </a:extLst>
          </p:cNvPr>
          <p:cNvSpPr/>
          <p:nvPr/>
        </p:nvSpPr>
        <p:spPr>
          <a:xfrm>
            <a:off x="5067368" y="3835201"/>
            <a:ext cx="676916" cy="324390"/>
          </a:xfrm>
          <a:custGeom>
            <a:avLst/>
            <a:gdLst/>
            <a:ahLst/>
            <a:cxnLst/>
            <a:rect l="l" t="t" r="r" b="b"/>
            <a:pathLst>
              <a:path w="32960" h="15795" extrusionOk="0">
                <a:moveTo>
                  <a:pt x="20336" y="1"/>
                </a:moveTo>
                <a:cubicBezTo>
                  <a:pt x="15531" y="1"/>
                  <a:pt x="10734" y="930"/>
                  <a:pt x="7101" y="2785"/>
                </a:cubicBezTo>
                <a:cubicBezTo>
                  <a:pt x="50" y="6386"/>
                  <a:pt x="1" y="12138"/>
                  <a:pt x="6867" y="15794"/>
                </a:cubicBezTo>
                <a:lnTo>
                  <a:pt x="32959" y="2470"/>
                </a:lnTo>
                <a:cubicBezTo>
                  <a:pt x="29385" y="823"/>
                  <a:pt x="24857" y="1"/>
                  <a:pt x="203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26;p31">
            <a:extLst>
              <a:ext uri="{FF2B5EF4-FFF2-40B4-BE49-F238E27FC236}">
                <a16:creationId xmlns:a16="http://schemas.microsoft.com/office/drawing/2014/main" id="{420A8C40-F04E-40AF-9F40-B4B6D379793E}"/>
              </a:ext>
            </a:extLst>
          </p:cNvPr>
          <p:cNvSpPr/>
          <p:nvPr/>
        </p:nvSpPr>
        <p:spPr>
          <a:xfrm>
            <a:off x="5228238" y="3895868"/>
            <a:ext cx="536152" cy="349897"/>
          </a:xfrm>
          <a:custGeom>
            <a:avLst/>
            <a:gdLst/>
            <a:ahLst/>
            <a:cxnLst/>
            <a:rect l="l" t="t" r="r" b="b"/>
            <a:pathLst>
              <a:path w="26106" h="17037" extrusionOk="0">
                <a:moveTo>
                  <a:pt x="26105" y="0"/>
                </a:moveTo>
                <a:lnTo>
                  <a:pt x="13" y="13325"/>
                </a:lnTo>
                <a:lnTo>
                  <a:pt x="0" y="17037"/>
                </a:lnTo>
                <a:lnTo>
                  <a:pt x="26093" y="3712"/>
                </a:lnTo>
                <a:lnTo>
                  <a:pt x="261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27;p31">
            <a:extLst>
              <a:ext uri="{FF2B5EF4-FFF2-40B4-BE49-F238E27FC236}">
                <a16:creationId xmlns:a16="http://schemas.microsoft.com/office/drawing/2014/main" id="{1717930F-AC8A-4A20-BEF7-49FCB9304235}"/>
              </a:ext>
            </a:extLst>
          </p:cNvPr>
          <p:cNvSpPr/>
          <p:nvPr/>
        </p:nvSpPr>
        <p:spPr>
          <a:xfrm>
            <a:off x="5208358" y="3885908"/>
            <a:ext cx="555991" cy="283643"/>
          </a:xfrm>
          <a:custGeom>
            <a:avLst/>
            <a:gdLst/>
            <a:ahLst/>
            <a:cxnLst/>
            <a:rect l="l" t="t" r="r" b="b"/>
            <a:pathLst>
              <a:path w="27072" h="13811" extrusionOk="0">
                <a:moveTo>
                  <a:pt x="26093" y="1"/>
                </a:moveTo>
                <a:lnTo>
                  <a:pt x="0" y="13325"/>
                </a:lnTo>
                <a:cubicBezTo>
                  <a:pt x="140" y="13401"/>
                  <a:pt x="280" y="13475"/>
                  <a:pt x="479" y="13575"/>
                </a:cubicBezTo>
                <a:cubicBezTo>
                  <a:pt x="642" y="13656"/>
                  <a:pt x="811" y="13733"/>
                  <a:pt x="979" y="13810"/>
                </a:cubicBezTo>
                <a:lnTo>
                  <a:pt x="27072" y="485"/>
                </a:lnTo>
                <a:cubicBezTo>
                  <a:pt x="26924" y="407"/>
                  <a:pt x="26775" y="327"/>
                  <a:pt x="26593" y="236"/>
                </a:cubicBezTo>
                <a:cubicBezTo>
                  <a:pt x="26430" y="154"/>
                  <a:pt x="26262" y="77"/>
                  <a:pt x="260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28;p31">
            <a:extLst>
              <a:ext uri="{FF2B5EF4-FFF2-40B4-BE49-F238E27FC236}">
                <a16:creationId xmlns:a16="http://schemas.microsoft.com/office/drawing/2014/main" id="{F1BF3184-185F-4FC0-B63B-A0BF6C072839}"/>
              </a:ext>
            </a:extLst>
          </p:cNvPr>
          <p:cNvSpPr/>
          <p:nvPr/>
        </p:nvSpPr>
        <p:spPr>
          <a:xfrm>
            <a:off x="5208132" y="4159570"/>
            <a:ext cx="20353" cy="155880"/>
          </a:xfrm>
          <a:custGeom>
            <a:avLst/>
            <a:gdLst/>
            <a:ahLst/>
            <a:cxnLst/>
            <a:rect l="l" t="t" r="r" b="b"/>
            <a:pathLst>
              <a:path w="991" h="7590" extrusionOk="0">
                <a:moveTo>
                  <a:pt x="13" y="0"/>
                </a:moveTo>
                <a:lnTo>
                  <a:pt x="0" y="7105"/>
                </a:lnTo>
                <a:cubicBezTo>
                  <a:pt x="139" y="7180"/>
                  <a:pt x="280" y="7254"/>
                  <a:pt x="478" y="7354"/>
                </a:cubicBezTo>
                <a:cubicBezTo>
                  <a:pt x="642" y="7436"/>
                  <a:pt x="812" y="7513"/>
                  <a:pt x="978" y="7590"/>
                </a:cubicBezTo>
                <a:lnTo>
                  <a:pt x="990" y="485"/>
                </a:lnTo>
                <a:cubicBezTo>
                  <a:pt x="822" y="408"/>
                  <a:pt x="653" y="331"/>
                  <a:pt x="490" y="250"/>
                </a:cubicBezTo>
                <a:cubicBezTo>
                  <a:pt x="291" y="150"/>
                  <a:pt x="151" y="76"/>
                  <a:pt x="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29;p31">
            <a:extLst>
              <a:ext uri="{FF2B5EF4-FFF2-40B4-BE49-F238E27FC236}">
                <a16:creationId xmlns:a16="http://schemas.microsoft.com/office/drawing/2014/main" id="{B3EDE30E-B6C1-4F3B-9AFD-EA4E48BDF25D}"/>
              </a:ext>
            </a:extLst>
          </p:cNvPr>
          <p:cNvSpPr/>
          <p:nvPr/>
        </p:nvSpPr>
        <p:spPr>
          <a:xfrm>
            <a:off x="5228238" y="4028746"/>
            <a:ext cx="640914" cy="337431"/>
          </a:xfrm>
          <a:custGeom>
            <a:avLst/>
            <a:gdLst/>
            <a:ahLst/>
            <a:cxnLst/>
            <a:rect l="l" t="t" r="r" b="b"/>
            <a:pathLst>
              <a:path w="31207" h="16430" extrusionOk="0">
                <a:moveTo>
                  <a:pt x="31207" y="0"/>
                </a:moveTo>
                <a:cubicBezTo>
                  <a:pt x="31199" y="2363"/>
                  <a:pt x="29424" y="4726"/>
                  <a:pt x="25870" y="6540"/>
                </a:cubicBezTo>
                <a:cubicBezTo>
                  <a:pt x="22236" y="8395"/>
                  <a:pt x="17439" y="9325"/>
                  <a:pt x="12633" y="9325"/>
                </a:cubicBezTo>
                <a:cubicBezTo>
                  <a:pt x="8114" y="9325"/>
                  <a:pt x="3586" y="8503"/>
                  <a:pt x="13" y="6855"/>
                </a:cubicBezTo>
                <a:lnTo>
                  <a:pt x="0" y="13961"/>
                </a:lnTo>
                <a:cubicBezTo>
                  <a:pt x="3574" y="15607"/>
                  <a:pt x="8102" y="16429"/>
                  <a:pt x="12623" y="16429"/>
                </a:cubicBezTo>
                <a:cubicBezTo>
                  <a:pt x="17428" y="16429"/>
                  <a:pt x="22225" y="15501"/>
                  <a:pt x="25857" y="13646"/>
                </a:cubicBezTo>
                <a:cubicBezTo>
                  <a:pt x="29412" y="11831"/>
                  <a:pt x="31187" y="9469"/>
                  <a:pt x="31194" y="7105"/>
                </a:cubicBezTo>
                <a:lnTo>
                  <a:pt x="312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30;p31">
            <a:extLst>
              <a:ext uri="{FF2B5EF4-FFF2-40B4-BE49-F238E27FC236}">
                <a16:creationId xmlns:a16="http://schemas.microsoft.com/office/drawing/2014/main" id="{093D1943-F616-423F-9FEC-60E5E688C68F}"/>
              </a:ext>
            </a:extLst>
          </p:cNvPr>
          <p:cNvSpPr/>
          <p:nvPr/>
        </p:nvSpPr>
        <p:spPr>
          <a:xfrm>
            <a:off x="5228238" y="3895868"/>
            <a:ext cx="676895" cy="324390"/>
          </a:xfrm>
          <a:custGeom>
            <a:avLst/>
            <a:gdLst/>
            <a:ahLst/>
            <a:cxnLst/>
            <a:rect l="l" t="t" r="r" b="b"/>
            <a:pathLst>
              <a:path w="32959" h="15795" extrusionOk="0">
                <a:moveTo>
                  <a:pt x="26093" y="0"/>
                </a:moveTo>
                <a:lnTo>
                  <a:pt x="1" y="13325"/>
                </a:lnTo>
                <a:cubicBezTo>
                  <a:pt x="3574" y="14973"/>
                  <a:pt x="8102" y="15795"/>
                  <a:pt x="12622" y="15795"/>
                </a:cubicBezTo>
                <a:cubicBezTo>
                  <a:pt x="17428" y="15795"/>
                  <a:pt x="22226" y="14865"/>
                  <a:pt x="25859" y="13010"/>
                </a:cubicBezTo>
                <a:cubicBezTo>
                  <a:pt x="32910" y="9409"/>
                  <a:pt x="32959" y="3656"/>
                  <a:pt x="260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31;p31">
            <a:extLst>
              <a:ext uri="{FF2B5EF4-FFF2-40B4-BE49-F238E27FC236}">
                <a16:creationId xmlns:a16="http://schemas.microsoft.com/office/drawing/2014/main" id="{8CFC07B3-18B1-4F0A-8B4B-AFCD482BFEA0}"/>
              </a:ext>
            </a:extLst>
          </p:cNvPr>
          <p:cNvGrpSpPr/>
          <p:nvPr/>
        </p:nvGrpSpPr>
        <p:grpSpPr>
          <a:xfrm>
            <a:off x="7941406" y="3355074"/>
            <a:ext cx="1275831" cy="619206"/>
            <a:chOff x="5116668" y="3292349"/>
            <a:chExt cx="1275831" cy="619206"/>
          </a:xfrm>
        </p:grpSpPr>
        <p:sp>
          <p:nvSpPr>
            <p:cNvPr id="41" name="Google Shape;432;p31">
              <a:extLst>
                <a:ext uri="{FF2B5EF4-FFF2-40B4-BE49-F238E27FC236}">
                  <a16:creationId xmlns:a16="http://schemas.microsoft.com/office/drawing/2014/main" id="{FB442251-FED1-44E1-ACE0-B04A27C90DF9}"/>
                </a:ext>
              </a:extLst>
            </p:cNvPr>
            <p:cNvSpPr/>
            <p:nvPr/>
          </p:nvSpPr>
          <p:spPr>
            <a:xfrm>
              <a:off x="5170702" y="3449173"/>
              <a:ext cx="1221796" cy="462381"/>
            </a:xfrm>
            <a:custGeom>
              <a:avLst/>
              <a:gdLst/>
              <a:ahLst/>
              <a:cxnLst/>
              <a:rect l="l" t="t" r="r" b="b"/>
              <a:pathLst>
                <a:path w="59491" h="22514" extrusionOk="0">
                  <a:moveTo>
                    <a:pt x="29745" y="0"/>
                  </a:moveTo>
                  <a:cubicBezTo>
                    <a:pt x="13318" y="0"/>
                    <a:pt x="1" y="5040"/>
                    <a:pt x="1" y="11258"/>
                  </a:cubicBezTo>
                  <a:cubicBezTo>
                    <a:pt x="1" y="17474"/>
                    <a:pt x="13318" y="22514"/>
                    <a:pt x="29745" y="22514"/>
                  </a:cubicBezTo>
                  <a:cubicBezTo>
                    <a:pt x="46173" y="22514"/>
                    <a:pt x="59490" y="17474"/>
                    <a:pt x="59490" y="11258"/>
                  </a:cubicBezTo>
                  <a:cubicBezTo>
                    <a:pt x="59490" y="5040"/>
                    <a:pt x="46173" y="0"/>
                    <a:pt x="29745" y="0"/>
                  </a:cubicBezTo>
                  <a:close/>
                </a:path>
              </a:pathLst>
            </a:custGeom>
            <a:solidFill>
              <a:srgbClr val="32186B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3;p31">
              <a:extLst>
                <a:ext uri="{FF2B5EF4-FFF2-40B4-BE49-F238E27FC236}">
                  <a16:creationId xmlns:a16="http://schemas.microsoft.com/office/drawing/2014/main" id="{EB720F55-70BC-49AD-BB93-D11E06FA599E}"/>
                </a:ext>
              </a:extLst>
            </p:cNvPr>
            <p:cNvSpPr/>
            <p:nvPr/>
          </p:nvSpPr>
          <p:spPr>
            <a:xfrm>
              <a:off x="5116668" y="3292349"/>
              <a:ext cx="1007056" cy="531880"/>
            </a:xfrm>
            <a:custGeom>
              <a:avLst/>
              <a:gdLst/>
              <a:ahLst/>
              <a:cxnLst/>
              <a:rect l="l" t="t" r="r" b="b"/>
              <a:pathLst>
                <a:path w="49035" h="25898" extrusionOk="0">
                  <a:moveTo>
                    <a:pt x="37387" y="1"/>
                  </a:moveTo>
                  <a:cubicBezTo>
                    <a:pt x="36804" y="1"/>
                    <a:pt x="36212" y="48"/>
                    <a:pt x="35618" y="146"/>
                  </a:cubicBezTo>
                  <a:lnTo>
                    <a:pt x="9901" y="4376"/>
                  </a:lnTo>
                  <a:cubicBezTo>
                    <a:pt x="3999" y="5347"/>
                    <a:pt x="1" y="10920"/>
                    <a:pt x="972" y="16822"/>
                  </a:cubicBezTo>
                  <a:cubicBezTo>
                    <a:pt x="1844" y="22129"/>
                    <a:pt x="6437" y="25897"/>
                    <a:pt x="11645" y="25897"/>
                  </a:cubicBezTo>
                  <a:cubicBezTo>
                    <a:pt x="12230" y="25897"/>
                    <a:pt x="12821" y="25850"/>
                    <a:pt x="13417" y="25752"/>
                  </a:cubicBezTo>
                  <a:lnTo>
                    <a:pt x="39134" y="21522"/>
                  </a:lnTo>
                  <a:cubicBezTo>
                    <a:pt x="45037" y="20550"/>
                    <a:pt x="49035" y="14978"/>
                    <a:pt x="48064" y="9076"/>
                  </a:cubicBezTo>
                  <a:cubicBezTo>
                    <a:pt x="47190" y="3768"/>
                    <a:pt x="42597" y="1"/>
                    <a:pt x="37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4;p31">
              <a:extLst>
                <a:ext uri="{FF2B5EF4-FFF2-40B4-BE49-F238E27FC236}">
                  <a16:creationId xmlns:a16="http://schemas.microsoft.com/office/drawing/2014/main" id="{522FB20D-B489-49EB-A1DE-0A9660CFC257}"/>
                </a:ext>
              </a:extLst>
            </p:cNvPr>
            <p:cNvSpPr/>
            <p:nvPr/>
          </p:nvSpPr>
          <p:spPr>
            <a:xfrm>
              <a:off x="5116668" y="3338763"/>
              <a:ext cx="539643" cy="485445"/>
            </a:xfrm>
            <a:custGeom>
              <a:avLst/>
              <a:gdLst/>
              <a:ahLst/>
              <a:cxnLst/>
              <a:rect l="l" t="t" r="r" b="b"/>
              <a:pathLst>
                <a:path w="26276" h="23637" extrusionOk="0">
                  <a:moveTo>
                    <a:pt x="22759" y="1"/>
                  </a:moveTo>
                  <a:lnTo>
                    <a:pt x="9901" y="2116"/>
                  </a:lnTo>
                  <a:cubicBezTo>
                    <a:pt x="3999" y="3087"/>
                    <a:pt x="1" y="8660"/>
                    <a:pt x="972" y="14562"/>
                  </a:cubicBezTo>
                  <a:cubicBezTo>
                    <a:pt x="1844" y="19869"/>
                    <a:pt x="6438" y="23637"/>
                    <a:pt x="11647" y="23637"/>
                  </a:cubicBezTo>
                  <a:cubicBezTo>
                    <a:pt x="12231" y="23637"/>
                    <a:pt x="12822" y="23589"/>
                    <a:pt x="13417" y="23492"/>
                  </a:cubicBezTo>
                  <a:lnTo>
                    <a:pt x="26275" y="21377"/>
                  </a:lnTo>
                  <a:lnTo>
                    <a:pt x="22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35;p31">
            <a:extLst>
              <a:ext uri="{FF2B5EF4-FFF2-40B4-BE49-F238E27FC236}">
                <a16:creationId xmlns:a16="http://schemas.microsoft.com/office/drawing/2014/main" id="{16D1872B-29DC-4DCD-AE56-B4557BDDFA66}"/>
              </a:ext>
            </a:extLst>
          </p:cNvPr>
          <p:cNvSpPr/>
          <p:nvPr/>
        </p:nvSpPr>
        <p:spPr>
          <a:xfrm>
            <a:off x="6258090" y="3302108"/>
            <a:ext cx="280173" cy="162739"/>
          </a:xfrm>
          <a:custGeom>
            <a:avLst/>
            <a:gdLst/>
            <a:ahLst/>
            <a:cxnLst/>
            <a:rect l="l" t="t" r="r" b="b"/>
            <a:pathLst>
              <a:path w="28149" h="16900" extrusionOk="0">
                <a:moveTo>
                  <a:pt x="28145" y="16029"/>
                </a:moveTo>
                <a:lnTo>
                  <a:pt x="28148" y="16031"/>
                </a:lnTo>
                <a:cubicBezTo>
                  <a:pt x="28147" y="16031"/>
                  <a:pt x="28146" y="16030"/>
                  <a:pt x="28145" y="16029"/>
                </a:cubicBezTo>
                <a:close/>
                <a:moveTo>
                  <a:pt x="517" y="0"/>
                </a:moveTo>
                <a:cubicBezTo>
                  <a:pt x="469" y="0"/>
                  <a:pt x="414" y="17"/>
                  <a:pt x="356" y="51"/>
                </a:cubicBezTo>
                <a:cubicBezTo>
                  <a:pt x="159" y="165"/>
                  <a:pt x="1" y="440"/>
                  <a:pt x="1" y="665"/>
                </a:cubicBezTo>
                <a:cubicBezTo>
                  <a:pt x="1" y="779"/>
                  <a:pt x="39" y="858"/>
                  <a:pt x="104" y="894"/>
                </a:cubicBezTo>
                <a:lnTo>
                  <a:pt x="27643" y="16899"/>
                </a:lnTo>
                <a:cubicBezTo>
                  <a:pt x="27579" y="16861"/>
                  <a:pt x="27540" y="16784"/>
                  <a:pt x="27539" y="16670"/>
                </a:cubicBezTo>
                <a:cubicBezTo>
                  <a:pt x="27539" y="16444"/>
                  <a:pt x="27699" y="16168"/>
                  <a:pt x="27894" y="16054"/>
                </a:cubicBezTo>
                <a:cubicBezTo>
                  <a:pt x="27952" y="16022"/>
                  <a:pt x="28005" y="16006"/>
                  <a:pt x="28053" y="16006"/>
                </a:cubicBezTo>
                <a:cubicBezTo>
                  <a:pt x="28087" y="16006"/>
                  <a:pt x="28118" y="16014"/>
                  <a:pt x="28145" y="16029"/>
                </a:cubicBezTo>
                <a:lnTo>
                  <a:pt x="28145" y="16029"/>
                </a:lnTo>
                <a:lnTo>
                  <a:pt x="610" y="25"/>
                </a:lnTo>
                <a:cubicBezTo>
                  <a:pt x="583" y="9"/>
                  <a:pt x="552" y="0"/>
                  <a:pt x="5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31">
            <a:extLst>
              <a:ext uri="{FF2B5EF4-FFF2-40B4-BE49-F238E27FC236}">
                <a16:creationId xmlns:a16="http://schemas.microsoft.com/office/drawing/2014/main" id="{59A4C40F-8182-4E14-B889-B7668860DB9C}"/>
              </a:ext>
            </a:extLst>
          </p:cNvPr>
          <p:cNvSpPr/>
          <p:nvPr/>
        </p:nvSpPr>
        <p:spPr>
          <a:xfrm>
            <a:off x="6474023" y="3379063"/>
            <a:ext cx="367580" cy="326505"/>
          </a:xfrm>
          <a:custGeom>
            <a:avLst/>
            <a:gdLst/>
            <a:ahLst/>
            <a:cxnLst/>
            <a:rect l="l" t="t" r="r" b="b"/>
            <a:pathLst>
              <a:path w="17898" h="15898" extrusionOk="0">
                <a:moveTo>
                  <a:pt x="5261" y="0"/>
                </a:moveTo>
                <a:cubicBezTo>
                  <a:pt x="4770" y="0"/>
                  <a:pt x="4216" y="161"/>
                  <a:pt x="3631" y="500"/>
                </a:cubicBezTo>
                <a:cubicBezTo>
                  <a:pt x="1622" y="1660"/>
                  <a:pt x="1" y="4470"/>
                  <a:pt x="7" y="6776"/>
                </a:cubicBezTo>
                <a:cubicBezTo>
                  <a:pt x="10" y="7923"/>
                  <a:pt x="415" y="8728"/>
                  <a:pt x="1068" y="9110"/>
                </a:cubicBezTo>
                <a:lnTo>
                  <a:pt x="12748" y="15897"/>
                </a:lnTo>
                <a:cubicBezTo>
                  <a:pt x="12096" y="15517"/>
                  <a:pt x="11691" y="14710"/>
                  <a:pt x="11688" y="13565"/>
                </a:cubicBezTo>
                <a:cubicBezTo>
                  <a:pt x="11680" y="11256"/>
                  <a:pt x="13303" y="8447"/>
                  <a:pt x="15310" y="7286"/>
                </a:cubicBezTo>
                <a:cubicBezTo>
                  <a:pt x="15897" y="6949"/>
                  <a:pt x="16451" y="6789"/>
                  <a:pt x="16942" y="6789"/>
                </a:cubicBezTo>
                <a:cubicBezTo>
                  <a:pt x="17297" y="6789"/>
                  <a:pt x="17619" y="6873"/>
                  <a:pt x="17898" y="7033"/>
                </a:cubicBezTo>
                <a:lnTo>
                  <a:pt x="6217" y="246"/>
                </a:lnTo>
                <a:cubicBezTo>
                  <a:pt x="5939" y="85"/>
                  <a:pt x="5617" y="0"/>
                  <a:pt x="52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37;p31">
            <a:extLst>
              <a:ext uri="{FF2B5EF4-FFF2-40B4-BE49-F238E27FC236}">
                <a16:creationId xmlns:a16="http://schemas.microsoft.com/office/drawing/2014/main" id="{68F66046-900C-44DC-92E3-567DFCA62882}"/>
              </a:ext>
            </a:extLst>
          </p:cNvPr>
          <p:cNvSpPr/>
          <p:nvPr/>
        </p:nvSpPr>
        <p:spPr>
          <a:xfrm>
            <a:off x="6522655" y="3302109"/>
            <a:ext cx="1653433" cy="1299100"/>
          </a:xfrm>
          <a:custGeom>
            <a:avLst/>
            <a:gdLst/>
            <a:ahLst/>
            <a:cxnLst/>
            <a:rect l="l" t="t" r="r" b="b"/>
            <a:pathLst>
              <a:path w="80508" h="63255" extrusionOk="0">
                <a:moveTo>
                  <a:pt x="15372" y="0"/>
                </a:moveTo>
                <a:cubicBezTo>
                  <a:pt x="13937" y="0"/>
                  <a:pt x="12318" y="469"/>
                  <a:pt x="10605" y="1458"/>
                </a:cubicBezTo>
                <a:cubicBezTo>
                  <a:pt x="4740" y="4845"/>
                  <a:pt x="0" y="13056"/>
                  <a:pt x="20" y="19792"/>
                </a:cubicBezTo>
                <a:cubicBezTo>
                  <a:pt x="30" y="23143"/>
                  <a:pt x="1213" y="25499"/>
                  <a:pt x="3118" y="26607"/>
                </a:cubicBezTo>
                <a:lnTo>
                  <a:pt x="65422" y="63231"/>
                </a:lnTo>
                <a:lnTo>
                  <a:pt x="65422" y="63231"/>
                </a:lnTo>
                <a:cubicBezTo>
                  <a:pt x="63540" y="62113"/>
                  <a:pt x="62373" y="59768"/>
                  <a:pt x="62365" y="56442"/>
                </a:cubicBezTo>
                <a:cubicBezTo>
                  <a:pt x="62345" y="49704"/>
                  <a:pt x="67084" y="41494"/>
                  <a:pt x="72950" y="38108"/>
                </a:cubicBezTo>
                <a:cubicBezTo>
                  <a:pt x="74662" y="37119"/>
                  <a:pt x="76280" y="36651"/>
                  <a:pt x="77715" y="36651"/>
                </a:cubicBezTo>
                <a:cubicBezTo>
                  <a:pt x="78754" y="36651"/>
                  <a:pt x="79696" y="36897"/>
                  <a:pt x="80507" y="37367"/>
                </a:cubicBezTo>
                <a:lnTo>
                  <a:pt x="18162" y="718"/>
                </a:lnTo>
                <a:cubicBezTo>
                  <a:pt x="17351" y="246"/>
                  <a:pt x="16409" y="0"/>
                  <a:pt x="15372" y="0"/>
                </a:cubicBezTo>
                <a:close/>
                <a:moveTo>
                  <a:pt x="65422" y="63231"/>
                </a:moveTo>
                <a:cubicBezTo>
                  <a:pt x="65436" y="63239"/>
                  <a:pt x="65449" y="63247"/>
                  <a:pt x="65463" y="63255"/>
                </a:cubicBezTo>
                <a:lnTo>
                  <a:pt x="65422" y="632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38;p31">
            <a:extLst>
              <a:ext uri="{FF2B5EF4-FFF2-40B4-BE49-F238E27FC236}">
                <a16:creationId xmlns:a16="http://schemas.microsoft.com/office/drawing/2014/main" id="{92455C50-64D1-4A7D-A8B8-679202D7D221}"/>
              </a:ext>
            </a:extLst>
          </p:cNvPr>
          <p:cNvSpPr/>
          <p:nvPr/>
        </p:nvSpPr>
        <p:spPr>
          <a:xfrm>
            <a:off x="6551778" y="3331190"/>
            <a:ext cx="1296430" cy="1065732"/>
          </a:xfrm>
          <a:custGeom>
            <a:avLst/>
            <a:gdLst/>
            <a:ahLst/>
            <a:cxnLst/>
            <a:rect l="l" t="t" r="r" b="b"/>
            <a:pathLst>
              <a:path w="63125" h="51892" extrusionOk="0">
                <a:moveTo>
                  <a:pt x="13953" y="0"/>
                </a:moveTo>
                <a:cubicBezTo>
                  <a:pt x="12734" y="0"/>
                  <a:pt x="11332" y="439"/>
                  <a:pt x="9897" y="1267"/>
                </a:cubicBezTo>
                <a:cubicBezTo>
                  <a:pt x="4432" y="4422"/>
                  <a:pt x="0" y="12097"/>
                  <a:pt x="19" y="18373"/>
                </a:cubicBezTo>
                <a:cubicBezTo>
                  <a:pt x="25" y="21087"/>
                  <a:pt x="874" y="23074"/>
                  <a:pt x="2412" y="23967"/>
                </a:cubicBezTo>
                <a:lnTo>
                  <a:pt x="49745" y="51891"/>
                </a:lnTo>
                <a:cubicBezTo>
                  <a:pt x="49722" y="51559"/>
                  <a:pt x="49707" y="51220"/>
                  <a:pt x="49707" y="50869"/>
                </a:cubicBezTo>
                <a:cubicBezTo>
                  <a:pt x="49684" y="42704"/>
                  <a:pt x="55447" y="32723"/>
                  <a:pt x="62556" y="28619"/>
                </a:cubicBezTo>
                <a:cubicBezTo>
                  <a:pt x="62745" y="28510"/>
                  <a:pt x="62935" y="28410"/>
                  <a:pt x="63124" y="28310"/>
                </a:cubicBezTo>
                <a:lnTo>
                  <a:pt x="16033" y="525"/>
                </a:lnTo>
                <a:cubicBezTo>
                  <a:pt x="15432" y="177"/>
                  <a:pt x="14734" y="0"/>
                  <a:pt x="1395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39;p31">
            <a:extLst>
              <a:ext uri="{FF2B5EF4-FFF2-40B4-BE49-F238E27FC236}">
                <a16:creationId xmlns:a16="http://schemas.microsoft.com/office/drawing/2014/main" id="{D40EB178-A28D-4BDA-90AD-6F63F505E9B2}"/>
              </a:ext>
            </a:extLst>
          </p:cNvPr>
          <p:cNvSpPr/>
          <p:nvPr/>
        </p:nvSpPr>
        <p:spPr>
          <a:xfrm>
            <a:off x="6725504" y="3418002"/>
            <a:ext cx="105296" cy="144789"/>
          </a:xfrm>
          <a:custGeom>
            <a:avLst/>
            <a:gdLst/>
            <a:ahLst/>
            <a:cxnLst/>
            <a:rect l="l" t="t" r="r" b="b"/>
            <a:pathLst>
              <a:path w="5127" h="7050" extrusionOk="0">
                <a:moveTo>
                  <a:pt x="4279" y="1"/>
                </a:moveTo>
                <a:cubicBezTo>
                  <a:pt x="4029" y="1"/>
                  <a:pt x="3784" y="127"/>
                  <a:pt x="3644" y="355"/>
                </a:cubicBezTo>
                <a:lnTo>
                  <a:pt x="216" y="5913"/>
                </a:lnTo>
                <a:cubicBezTo>
                  <a:pt x="0" y="6264"/>
                  <a:pt x="109" y="6722"/>
                  <a:pt x="459" y="6939"/>
                </a:cubicBezTo>
                <a:cubicBezTo>
                  <a:pt x="581" y="7013"/>
                  <a:pt x="716" y="7049"/>
                  <a:pt x="849" y="7049"/>
                </a:cubicBezTo>
                <a:cubicBezTo>
                  <a:pt x="1099" y="7049"/>
                  <a:pt x="1344" y="6923"/>
                  <a:pt x="1486" y="6695"/>
                </a:cubicBezTo>
                <a:lnTo>
                  <a:pt x="4912" y="1137"/>
                </a:lnTo>
                <a:cubicBezTo>
                  <a:pt x="5126" y="787"/>
                  <a:pt x="5018" y="328"/>
                  <a:pt x="4669" y="111"/>
                </a:cubicBezTo>
                <a:cubicBezTo>
                  <a:pt x="4547" y="37"/>
                  <a:pt x="4412" y="1"/>
                  <a:pt x="42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40;p31">
            <a:extLst>
              <a:ext uri="{FF2B5EF4-FFF2-40B4-BE49-F238E27FC236}">
                <a16:creationId xmlns:a16="http://schemas.microsoft.com/office/drawing/2014/main" id="{0D75C991-4B5E-484D-BF41-264E4891DAEB}"/>
              </a:ext>
            </a:extLst>
          </p:cNvPr>
          <p:cNvSpPr/>
          <p:nvPr/>
        </p:nvSpPr>
        <p:spPr>
          <a:xfrm>
            <a:off x="6856287" y="3498673"/>
            <a:ext cx="105296" cy="144748"/>
          </a:xfrm>
          <a:custGeom>
            <a:avLst/>
            <a:gdLst/>
            <a:ahLst/>
            <a:cxnLst/>
            <a:rect l="l" t="t" r="r" b="b"/>
            <a:pathLst>
              <a:path w="5127" h="7048" extrusionOk="0">
                <a:moveTo>
                  <a:pt x="4279" y="1"/>
                </a:moveTo>
                <a:cubicBezTo>
                  <a:pt x="4029" y="1"/>
                  <a:pt x="3784" y="126"/>
                  <a:pt x="3643" y="354"/>
                </a:cubicBezTo>
                <a:lnTo>
                  <a:pt x="216" y="5912"/>
                </a:lnTo>
                <a:cubicBezTo>
                  <a:pt x="0" y="6262"/>
                  <a:pt x="110" y="6720"/>
                  <a:pt x="459" y="6938"/>
                </a:cubicBezTo>
                <a:cubicBezTo>
                  <a:pt x="581" y="7012"/>
                  <a:pt x="716" y="7047"/>
                  <a:pt x="849" y="7047"/>
                </a:cubicBezTo>
                <a:cubicBezTo>
                  <a:pt x="1100" y="7047"/>
                  <a:pt x="1344" y="6922"/>
                  <a:pt x="1484" y="6694"/>
                </a:cubicBezTo>
                <a:lnTo>
                  <a:pt x="4911" y="1137"/>
                </a:lnTo>
                <a:cubicBezTo>
                  <a:pt x="5127" y="786"/>
                  <a:pt x="5017" y="327"/>
                  <a:pt x="4668" y="110"/>
                </a:cubicBezTo>
                <a:cubicBezTo>
                  <a:pt x="4546" y="36"/>
                  <a:pt x="4412" y="1"/>
                  <a:pt x="42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41;p31">
            <a:extLst>
              <a:ext uri="{FF2B5EF4-FFF2-40B4-BE49-F238E27FC236}">
                <a16:creationId xmlns:a16="http://schemas.microsoft.com/office/drawing/2014/main" id="{57189CF1-ABD4-446E-B659-FCF374BBA02F}"/>
              </a:ext>
            </a:extLst>
          </p:cNvPr>
          <p:cNvSpPr/>
          <p:nvPr/>
        </p:nvSpPr>
        <p:spPr>
          <a:xfrm>
            <a:off x="6987111" y="3579324"/>
            <a:ext cx="105275" cy="144748"/>
          </a:xfrm>
          <a:custGeom>
            <a:avLst/>
            <a:gdLst/>
            <a:ahLst/>
            <a:cxnLst/>
            <a:rect l="l" t="t" r="r" b="b"/>
            <a:pathLst>
              <a:path w="5126" h="7048" extrusionOk="0">
                <a:moveTo>
                  <a:pt x="4278" y="0"/>
                </a:moveTo>
                <a:cubicBezTo>
                  <a:pt x="4027" y="0"/>
                  <a:pt x="3783" y="126"/>
                  <a:pt x="3641" y="354"/>
                </a:cubicBezTo>
                <a:lnTo>
                  <a:pt x="214" y="5912"/>
                </a:lnTo>
                <a:cubicBezTo>
                  <a:pt x="0" y="6262"/>
                  <a:pt x="108" y="6720"/>
                  <a:pt x="458" y="6937"/>
                </a:cubicBezTo>
                <a:cubicBezTo>
                  <a:pt x="580" y="7012"/>
                  <a:pt x="715" y="7047"/>
                  <a:pt x="848" y="7047"/>
                </a:cubicBezTo>
                <a:cubicBezTo>
                  <a:pt x="1098" y="7047"/>
                  <a:pt x="1343" y="6922"/>
                  <a:pt x="1484" y="6694"/>
                </a:cubicBezTo>
                <a:lnTo>
                  <a:pt x="4911" y="1136"/>
                </a:lnTo>
                <a:cubicBezTo>
                  <a:pt x="5125" y="786"/>
                  <a:pt x="5016" y="327"/>
                  <a:pt x="4668" y="110"/>
                </a:cubicBezTo>
                <a:cubicBezTo>
                  <a:pt x="4546" y="36"/>
                  <a:pt x="4411" y="0"/>
                  <a:pt x="4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42;p31">
            <a:extLst>
              <a:ext uri="{FF2B5EF4-FFF2-40B4-BE49-F238E27FC236}">
                <a16:creationId xmlns:a16="http://schemas.microsoft.com/office/drawing/2014/main" id="{3A05C2B8-9465-4AAC-88B0-2A5361CD8915}"/>
              </a:ext>
            </a:extLst>
          </p:cNvPr>
          <p:cNvSpPr/>
          <p:nvPr/>
        </p:nvSpPr>
        <p:spPr>
          <a:xfrm>
            <a:off x="7117894" y="3659954"/>
            <a:ext cx="105275" cy="144769"/>
          </a:xfrm>
          <a:custGeom>
            <a:avLst/>
            <a:gdLst/>
            <a:ahLst/>
            <a:cxnLst/>
            <a:rect l="l" t="t" r="r" b="b"/>
            <a:pathLst>
              <a:path w="5126" h="7049" extrusionOk="0">
                <a:moveTo>
                  <a:pt x="4278" y="1"/>
                </a:moveTo>
                <a:cubicBezTo>
                  <a:pt x="4028" y="1"/>
                  <a:pt x="3784" y="127"/>
                  <a:pt x="3643" y="355"/>
                </a:cubicBezTo>
                <a:lnTo>
                  <a:pt x="215" y="5912"/>
                </a:lnTo>
                <a:cubicBezTo>
                  <a:pt x="1" y="6263"/>
                  <a:pt x="109" y="6721"/>
                  <a:pt x="458" y="6938"/>
                </a:cubicBezTo>
                <a:cubicBezTo>
                  <a:pt x="580" y="7013"/>
                  <a:pt x="715" y="7048"/>
                  <a:pt x="848" y="7048"/>
                </a:cubicBezTo>
                <a:cubicBezTo>
                  <a:pt x="1099" y="7048"/>
                  <a:pt x="1343" y="6923"/>
                  <a:pt x="1485" y="6695"/>
                </a:cubicBezTo>
                <a:lnTo>
                  <a:pt x="4912" y="1137"/>
                </a:lnTo>
                <a:cubicBezTo>
                  <a:pt x="5125" y="787"/>
                  <a:pt x="5018" y="328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43;p31">
            <a:extLst>
              <a:ext uri="{FF2B5EF4-FFF2-40B4-BE49-F238E27FC236}">
                <a16:creationId xmlns:a16="http://schemas.microsoft.com/office/drawing/2014/main" id="{FF9F7762-1F8F-4F90-AFE3-E2FE3F2C4F82}"/>
              </a:ext>
            </a:extLst>
          </p:cNvPr>
          <p:cNvSpPr/>
          <p:nvPr/>
        </p:nvSpPr>
        <p:spPr>
          <a:xfrm>
            <a:off x="7248697" y="3740605"/>
            <a:ext cx="105255" cy="144748"/>
          </a:xfrm>
          <a:custGeom>
            <a:avLst/>
            <a:gdLst/>
            <a:ahLst/>
            <a:cxnLst/>
            <a:rect l="l" t="t" r="r" b="b"/>
            <a:pathLst>
              <a:path w="5125" h="7048" extrusionOk="0">
                <a:moveTo>
                  <a:pt x="4278" y="1"/>
                </a:moveTo>
                <a:cubicBezTo>
                  <a:pt x="4027" y="1"/>
                  <a:pt x="3783" y="126"/>
                  <a:pt x="3642" y="354"/>
                </a:cubicBezTo>
                <a:lnTo>
                  <a:pt x="214" y="5912"/>
                </a:lnTo>
                <a:cubicBezTo>
                  <a:pt x="0" y="6263"/>
                  <a:pt x="108" y="6721"/>
                  <a:pt x="458" y="6938"/>
                </a:cubicBezTo>
                <a:cubicBezTo>
                  <a:pt x="579" y="7013"/>
                  <a:pt x="714" y="7048"/>
                  <a:pt x="846" y="7048"/>
                </a:cubicBezTo>
                <a:cubicBezTo>
                  <a:pt x="1097" y="7048"/>
                  <a:pt x="1342" y="6922"/>
                  <a:pt x="1484" y="6694"/>
                </a:cubicBezTo>
                <a:lnTo>
                  <a:pt x="4911" y="1136"/>
                </a:lnTo>
                <a:cubicBezTo>
                  <a:pt x="5125" y="786"/>
                  <a:pt x="5017" y="328"/>
                  <a:pt x="4668" y="111"/>
                </a:cubicBezTo>
                <a:cubicBezTo>
                  <a:pt x="4546" y="36"/>
                  <a:pt x="4411" y="1"/>
                  <a:pt x="42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4;p31">
            <a:extLst>
              <a:ext uri="{FF2B5EF4-FFF2-40B4-BE49-F238E27FC236}">
                <a16:creationId xmlns:a16="http://schemas.microsoft.com/office/drawing/2014/main" id="{898E14EF-BF55-443E-91FB-A2D61AB3F618}"/>
              </a:ext>
            </a:extLst>
          </p:cNvPr>
          <p:cNvSpPr/>
          <p:nvPr/>
        </p:nvSpPr>
        <p:spPr>
          <a:xfrm>
            <a:off x="6818293" y="3452382"/>
            <a:ext cx="71265" cy="89543"/>
          </a:xfrm>
          <a:custGeom>
            <a:avLst/>
            <a:gdLst/>
            <a:ahLst/>
            <a:cxnLst/>
            <a:rect l="l" t="t" r="r" b="b"/>
            <a:pathLst>
              <a:path w="3470" h="4360" extrusionOk="0">
                <a:moveTo>
                  <a:pt x="2524" y="0"/>
                </a:moveTo>
                <a:cubicBezTo>
                  <a:pt x="2332" y="0"/>
                  <a:pt x="2144" y="97"/>
                  <a:pt x="2035" y="272"/>
                </a:cubicBezTo>
                <a:lnTo>
                  <a:pt x="165" y="3306"/>
                </a:lnTo>
                <a:cubicBezTo>
                  <a:pt x="0" y="3574"/>
                  <a:pt x="83" y="3925"/>
                  <a:pt x="351" y="4092"/>
                </a:cubicBezTo>
                <a:lnTo>
                  <a:pt x="648" y="4275"/>
                </a:lnTo>
                <a:cubicBezTo>
                  <a:pt x="741" y="4332"/>
                  <a:pt x="845" y="4359"/>
                  <a:pt x="947" y="4359"/>
                </a:cubicBezTo>
                <a:cubicBezTo>
                  <a:pt x="1139" y="4359"/>
                  <a:pt x="1326" y="4263"/>
                  <a:pt x="1435" y="4088"/>
                </a:cubicBezTo>
                <a:lnTo>
                  <a:pt x="3305" y="1054"/>
                </a:lnTo>
                <a:cubicBezTo>
                  <a:pt x="3470" y="785"/>
                  <a:pt x="3387" y="434"/>
                  <a:pt x="3119" y="268"/>
                </a:cubicBezTo>
                <a:lnTo>
                  <a:pt x="2822" y="85"/>
                </a:lnTo>
                <a:cubicBezTo>
                  <a:pt x="2729" y="28"/>
                  <a:pt x="2626" y="0"/>
                  <a:pt x="2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45;p31">
            <a:extLst>
              <a:ext uri="{FF2B5EF4-FFF2-40B4-BE49-F238E27FC236}">
                <a16:creationId xmlns:a16="http://schemas.microsoft.com/office/drawing/2014/main" id="{A17FDB77-F1BD-4950-8674-E3A45067D19A}"/>
              </a:ext>
            </a:extLst>
          </p:cNvPr>
          <p:cNvSpPr/>
          <p:nvPr/>
        </p:nvSpPr>
        <p:spPr>
          <a:xfrm>
            <a:off x="6949076" y="3533012"/>
            <a:ext cx="71286" cy="89564"/>
          </a:xfrm>
          <a:custGeom>
            <a:avLst/>
            <a:gdLst/>
            <a:ahLst/>
            <a:cxnLst/>
            <a:rect l="l" t="t" r="r" b="b"/>
            <a:pathLst>
              <a:path w="3471" h="4361" extrusionOk="0">
                <a:moveTo>
                  <a:pt x="2524" y="1"/>
                </a:moveTo>
                <a:cubicBezTo>
                  <a:pt x="2332" y="1"/>
                  <a:pt x="2145" y="97"/>
                  <a:pt x="2037" y="272"/>
                </a:cubicBezTo>
                <a:lnTo>
                  <a:pt x="165" y="3307"/>
                </a:lnTo>
                <a:cubicBezTo>
                  <a:pt x="1" y="3575"/>
                  <a:pt x="84" y="3926"/>
                  <a:pt x="352" y="4093"/>
                </a:cubicBezTo>
                <a:lnTo>
                  <a:pt x="649" y="4276"/>
                </a:lnTo>
                <a:cubicBezTo>
                  <a:pt x="742" y="4333"/>
                  <a:pt x="846" y="4360"/>
                  <a:pt x="948" y="4360"/>
                </a:cubicBezTo>
                <a:cubicBezTo>
                  <a:pt x="1140" y="4360"/>
                  <a:pt x="1327" y="4264"/>
                  <a:pt x="1435" y="4089"/>
                </a:cubicBezTo>
                <a:lnTo>
                  <a:pt x="3306" y="1055"/>
                </a:lnTo>
                <a:cubicBezTo>
                  <a:pt x="3470" y="786"/>
                  <a:pt x="3387" y="435"/>
                  <a:pt x="3119" y="269"/>
                </a:cubicBezTo>
                <a:lnTo>
                  <a:pt x="2822" y="86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46;p31">
            <a:extLst>
              <a:ext uri="{FF2B5EF4-FFF2-40B4-BE49-F238E27FC236}">
                <a16:creationId xmlns:a16="http://schemas.microsoft.com/office/drawing/2014/main" id="{CE55B62E-6733-44F3-A776-0B26D6D3960C}"/>
              </a:ext>
            </a:extLst>
          </p:cNvPr>
          <p:cNvSpPr/>
          <p:nvPr/>
        </p:nvSpPr>
        <p:spPr>
          <a:xfrm>
            <a:off x="7079858" y="3613663"/>
            <a:ext cx="71286" cy="89564"/>
          </a:xfrm>
          <a:custGeom>
            <a:avLst/>
            <a:gdLst/>
            <a:ahLst/>
            <a:cxnLst/>
            <a:rect l="l" t="t" r="r" b="b"/>
            <a:pathLst>
              <a:path w="3471" h="4361" extrusionOk="0">
                <a:moveTo>
                  <a:pt x="2524" y="1"/>
                </a:moveTo>
                <a:cubicBezTo>
                  <a:pt x="2333" y="1"/>
                  <a:pt x="2146" y="97"/>
                  <a:pt x="2038" y="272"/>
                </a:cubicBezTo>
                <a:lnTo>
                  <a:pt x="166" y="3306"/>
                </a:lnTo>
                <a:cubicBezTo>
                  <a:pt x="1" y="3575"/>
                  <a:pt x="84" y="3926"/>
                  <a:pt x="352" y="4092"/>
                </a:cubicBezTo>
                <a:lnTo>
                  <a:pt x="649" y="4276"/>
                </a:lnTo>
                <a:cubicBezTo>
                  <a:pt x="743" y="4333"/>
                  <a:pt x="846" y="4360"/>
                  <a:pt x="948" y="4360"/>
                </a:cubicBezTo>
                <a:cubicBezTo>
                  <a:pt x="1140" y="4360"/>
                  <a:pt x="1327" y="4264"/>
                  <a:pt x="1436" y="4089"/>
                </a:cubicBezTo>
                <a:lnTo>
                  <a:pt x="3306" y="1054"/>
                </a:lnTo>
                <a:cubicBezTo>
                  <a:pt x="3471" y="786"/>
                  <a:pt x="3388" y="435"/>
                  <a:pt x="3120" y="269"/>
                </a:cubicBezTo>
                <a:lnTo>
                  <a:pt x="2823" y="85"/>
                </a:lnTo>
                <a:cubicBezTo>
                  <a:pt x="2730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47;p31">
            <a:extLst>
              <a:ext uri="{FF2B5EF4-FFF2-40B4-BE49-F238E27FC236}">
                <a16:creationId xmlns:a16="http://schemas.microsoft.com/office/drawing/2014/main" id="{5CE407BD-5C7E-44BE-AC7D-943CA57AE265}"/>
              </a:ext>
            </a:extLst>
          </p:cNvPr>
          <p:cNvSpPr/>
          <p:nvPr/>
        </p:nvSpPr>
        <p:spPr>
          <a:xfrm>
            <a:off x="7210662" y="3694313"/>
            <a:ext cx="71286" cy="89564"/>
          </a:xfrm>
          <a:custGeom>
            <a:avLst/>
            <a:gdLst/>
            <a:ahLst/>
            <a:cxnLst/>
            <a:rect l="l" t="t" r="r" b="b"/>
            <a:pathLst>
              <a:path w="3471" h="4361" extrusionOk="0">
                <a:moveTo>
                  <a:pt x="2524" y="1"/>
                </a:moveTo>
                <a:cubicBezTo>
                  <a:pt x="2333" y="1"/>
                  <a:pt x="2145" y="97"/>
                  <a:pt x="2037" y="272"/>
                </a:cubicBezTo>
                <a:lnTo>
                  <a:pt x="165" y="3306"/>
                </a:lnTo>
                <a:cubicBezTo>
                  <a:pt x="0" y="3575"/>
                  <a:pt x="84" y="3926"/>
                  <a:pt x="351" y="4092"/>
                </a:cubicBezTo>
                <a:lnTo>
                  <a:pt x="649" y="4276"/>
                </a:lnTo>
                <a:cubicBezTo>
                  <a:pt x="742" y="4333"/>
                  <a:pt x="846" y="4360"/>
                  <a:pt x="948" y="4360"/>
                </a:cubicBezTo>
                <a:cubicBezTo>
                  <a:pt x="1140" y="4360"/>
                  <a:pt x="1327" y="4264"/>
                  <a:pt x="1435" y="4089"/>
                </a:cubicBezTo>
                <a:lnTo>
                  <a:pt x="3305" y="1054"/>
                </a:lnTo>
                <a:cubicBezTo>
                  <a:pt x="3470" y="786"/>
                  <a:pt x="3387" y="435"/>
                  <a:pt x="3119" y="269"/>
                </a:cubicBezTo>
                <a:lnTo>
                  <a:pt x="2822" y="85"/>
                </a:lnTo>
                <a:cubicBezTo>
                  <a:pt x="2729" y="28"/>
                  <a:pt x="2626" y="1"/>
                  <a:pt x="25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80;p35">
            <a:extLst>
              <a:ext uri="{FF2B5EF4-FFF2-40B4-BE49-F238E27FC236}">
                <a16:creationId xmlns:a16="http://schemas.microsoft.com/office/drawing/2014/main" id="{0205360D-E757-48AB-8B98-0FFEF3B91F14}"/>
              </a:ext>
            </a:extLst>
          </p:cNvPr>
          <p:cNvSpPr/>
          <p:nvPr/>
        </p:nvSpPr>
        <p:spPr>
          <a:xfrm rot="3045261">
            <a:off x="223539" y="4106341"/>
            <a:ext cx="402815" cy="768366"/>
          </a:xfrm>
          <a:custGeom>
            <a:avLst/>
            <a:gdLst/>
            <a:ahLst/>
            <a:cxnLst/>
            <a:rect l="l" t="t" r="r" b="b"/>
            <a:pathLst>
              <a:path w="165483" h="208785" extrusionOk="0">
                <a:moveTo>
                  <a:pt x="60899" y="32745"/>
                </a:moveTo>
                <a:cubicBezTo>
                  <a:pt x="63730" y="32745"/>
                  <a:pt x="65948" y="35040"/>
                  <a:pt x="65948" y="37794"/>
                </a:cubicBezTo>
                <a:cubicBezTo>
                  <a:pt x="65948" y="40625"/>
                  <a:pt x="63730" y="42920"/>
                  <a:pt x="60899" y="42920"/>
                </a:cubicBezTo>
                <a:lnTo>
                  <a:pt x="48505" y="42920"/>
                </a:lnTo>
                <a:lnTo>
                  <a:pt x="48505" y="32745"/>
                </a:lnTo>
                <a:close/>
                <a:moveTo>
                  <a:pt x="116978" y="32745"/>
                </a:moveTo>
                <a:lnTo>
                  <a:pt x="116978" y="42920"/>
                </a:lnTo>
                <a:lnTo>
                  <a:pt x="104584" y="42920"/>
                </a:lnTo>
                <a:cubicBezTo>
                  <a:pt x="101753" y="42920"/>
                  <a:pt x="99535" y="40625"/>
                  <a:pt x="99535" y="37794"/>
                </a:cubicBezTo>
                <a:cubicBezTo>
                  <a:pt x="99535" y="35040"/>
                  <a:pt x="101753" y="32745"/>
                  <a:pt x="104584" y="32745"/>
                </a:cubicBezTo>
                <a:close/>
                <a:moveTo>
                  <a:pt x="33892" y="23181"/>
                </a:moveTo>
                <a:cubicBezTo>
                  <a:pt x="25783" y="23181"/>
                  <a:pt x="19280" y="29761"/>
                  <a:pt x="19280" y="37794"/>
                </a:cubicBezTo>
                <a:cubicBezTo>
                  <a:pt x="19280" y="45904"/>
                  <a:pt x="25783" y="52483"/>
                  <a:pt x="33892" y="52483"/>
                </a:cubicBezTo>
                <a:lnTo>
                  <a:pt x="60899" y="52483"/>
                </a:lnTo>
                <a:cubicBezTo>
                  <a:pt x="69009" y="52483"/>
                  <a:pt x="75512" y="45904"/>
                  <a:pt x="75512" y="37794"/>
                </a:cubicBezTo>
                <a:cubicBezTo>
                  <a:pt x="75512" y="29761"/>
                  <a:pt x="69009" y="23181"/>
                  <a:pt x="60899" y="23181"/>
                </a:cubicBezTo>
                <a:close/>
                <a:moveTo>
                  <a:pt x="104584" y="23181"/>
                </a:moveTo>
                <a:cubicBezTo>
                  <a:pt x="96551" y="23181"/>
                  <a:pt x="89971" y="29761"/>
                  <a:pt x="89971" y="37794"/>
                </a:cubicBezTo>
                <a:cubicBezTo>
                  <a:pt x="89971" y="45904"/>
                  <a:pt x="96551" y="52483"/>
                  <a:pt x="104584" y="52483"/>
                </a:cubicBezTo>
                <a:lnTo>
                  <a:pt x="131667" y="52483"/>
                </a:lnTo>
                <a:cubicBezTo>
                  <a:pt x="139700" y="52483"/>
                  <a:pt x="146280" y="45904"/>
                  <a:pt x="146280" y="37794"/>
                </a:cubicBezTo>
                <a:cubicBezTo>
                  <a:pt x="146280" y="29761"/>
                  <a:pt x="139700" y="23181"/>
                  <a:pt x="131667" y="23181"/>
                </a:cubicBezTo>
                <a:close/>
                <a:moveTo>
                  <a:pt x="60899" y="77118"/>
                </a:moveTo>
                <a:cubicBezTo>
                  <a:pt x="63730" y="77118"/>
                  <a:pt x="65948" y="79413"/>
                  <a:pt x="65948" y="82244"/>
                </a:cubicBezTo>
                <a:cubicBezTo>
                  <a:pt x="65948" y="84998"/>
                  <a:pt x="63730" y="87293"/>
                  <a:pt x="60899" y="87293"/>
                </a:cubicBezTo>
                <a:lnTo>
                  <a:pt x="48505" y="87293"/>
                </a:lnTo>
                <a:lnTo>
                  <a:pt x="48505" y="77118"/>
                </a:lnTo>
                <a:close/>
                <a:moveTo>
                  <a:pt x="116978" y="77118"/>
                </a:moveTo>
                <a:lnTo>
                  <a:pt x="116978" y="87293"/>
                </a:lnTo>
                <a:lnTo>
                  <a:pt x="104584" y="87293"/>
                </a:lnTo>
                <a:cubicBezTo>
                  <a:pt x="101753" y="87293"/>
                  <a:pt x="99535" y="84998"/>
                  <a:pt x="99535" y="82244"/>
                </a:cubicBezTo>
                <a:cubicBezTo>
                  <a:pt x="99535" y="79413"/>
                  <a:pt x="101753" y="77118"/>
                  <a:pt x="104584" y="77118"/>
                </a:cubicBezTo>
                <a:close/>
                <a:moveTo>
                  <a:pt x="33892" y="67555"/>
                </a:moveTo>
                <a:cubicBezTo>
                  <a:pt x="25783" y="67555"/>
                  <a:pt x="19280" y="74134"/>
                  <a:pt x="19280" y="82244"/>
                </a:cubicBezTo>
                <a:cubicBezTo>
                  <a:pt x="19280" y="90277"/>
                  <a:pt x="25783" y="96857"/>
                  <a:pt x="33892" y="96857"/>
                </a:cubicBezTo>
                <a:lnTo>
                  <a:pt x="60899" y="96857"/>
                </a:lnTo>
                <a:cubicBezTo>
                  <a:pt x="69009" y="96857"/>
                  <a:pt x="75512" y="90277"/>
                  <a:pt x="75512" y="82244"/>
                </a:cubicBezTo>
                <a:cubicBezTo>
                  <a:pt x="75512" y="74134"/>
                  <a:pt x="69009" y="67555"/>
                  <a:pt x="60899" y="67555"/>
                </a:cubicBezTo>
                <a:close/>
                <a:moveTo>
                  <a:pt x="104584" y="67555"/>
                </a:moveTo>
                <a:cubicBezTo>
                  <a:pt x="96551" y="67555"/>
                  <a:pt x="89971" y="74134"/>
                  <a:pt x="89971" y="82244"/>
                </a:cubicBezTo>
                <a:cubicBezTo>
                  <a:pt x="89971" y="90277"/>
                  <a:pt x="96551" y="96857"/>
                  <a:pt x="104584" y="96857"/>
                </a:cubicBezTo>
                <a:lnTo>
                  <a:pt x="131667" y="96857"/>
                </a:lnTo>
                <a:cubicBezTo>
                  <a:pt x="139700" y="96857"/>
                  <a:pt x="146280" y="90277"/>
                  <a:pt x="146280" y="82244"/>
                </a:cubicBezTo>
                <a:cubicBezTo>
                  <a:pt x="146280" y="74134"/>
                  <a:pt x="139700" y="67555"/>
                  <a:pt x="131667" y="67555"/>
                </a:cubicBezTo>
                <a:close/>
                <a:moveTo>
                  <a:pt x="60899" y="121568"/>
                </a:moveTo>
                <a:cubicBezTo>
                  <a:pt x="63730" y="121568"/>
                  <a:pt x="65948" y="123787"/>
                  <a:pt x="65948" y="126617"/>
                </a:cubicBezTo>
                <a:cubicBezTo>
                  <a:pt x="65948" y="129372"/>
                  <a:pt x="63730" y="131667"/>
                  <a:pt x="60899" y="131667"/>
                </a:cubicBezTo>
                <a:lnTo>
                  <a:pt x="48505" y="131667"/>
                </a:lnTo>
                <a:lnTo>
                  <a:pt x="48505" y="121568"/>
                </a:lnTo>
                <a:close/>
                <a:moveTo>
                  <a:pt x="116978" y="121568"/>
                </a:moveTo>
                <a:lnTo>
                  <a:pt x="116978" y="131667"/>
                </a:lnTo>
                <a:lnTo>
                  <a:pt x="104584" y="131667"/>
                </a:lnTo>
                <a:cubicBezTo>
                  <a:pt x="101753" y="131667"/>
                  <a:pt x="99535" y="129372"/>
                  <a:pt x="99535" y="126617"/>
                </a:cubicBezTo>
                <a:cubicBezTo>
                  <a:pt x="99535" y="123787"/>
                  <a:pt x="101753" y="121568"/>
                  <a:pt x="104584" y="121568"/>
                </a:cubicBezTo>
                <a:close/>
                <a:moveTo>
                  <a:pt x="33892" y="112005"/>
                </a:moveTo>
                <a:cubicBezTo>
                  <a:pt x="25783" y="112005"/>
                  <a:pt x="19280" y="118508"/>
                  <a:pt x="19280" y="126617"/>
                </a:cubicBezTo>
                <a:cubicBezTo>
                  <a:pt x="19280" y="134651"/>
                  <a:pt x="25783" y="141230"/>
                  <a:pt x="33892" y="141230"/>
                </a:cubicBezTo>
                <a:lnTo>
                  <a:pt x="60899" y="141230"/>
                </a:lnTo>
                <a:cubicBezTo>
                  <a:pt x="69009" y="141230"/>
                  <a:pt x="75512" y="134651"/>
                  <a:pt x="75512" y="126617"/>
                </a:cubicBezTo>
                <a:cubicBezTo>
                  <a:pt x="75512" y="118508"/>
                  <a:pt x="69009" y="112005"/>
                  <a:pt x="60899" y="112005"/>
                </a:cubicBezTo>
                <a:close/>
                <a:moveTo>
                  <a:pt x="104584" y="112005"/>
                </a:moveTo>
                <a:cubicBezTo>
                  <a:pt x="96551" y="112005"/>
                  <a:pt x="89971" y="118508"/>
                  <a:pt x="89971" y="126617"/>
                </a:cubicBezTo>
                <a:cubicBezTo>
                  <a:pt x="89971" y="134651"/>
                  <a:pt x="96551" y="141230"/>
                  <a:pt x="104584" y="141230"/>
                </a:cubicBezTo>
                <a:lnTo>
                  <a:pt x="131667" y="141230"/>
                </a:lnTo>
                <a:cubicBezTo>
                  <a:pt x="139700" y="141230"/>
                  <a:pt x="146280" y="134651"/>
                  <a:pt x="146280" y="126617"/>
                </a:cubicBezTo>
                <a:cubicBezTo>
                  <a:pt x="146280" y="118508"/>
                  <a:pt x="139700" y="112005"/>
                  <a:pt x="131667" y="112005"/>
                </a:cubicBezTo>
                <a:close/>
                <a:moveTo>
                  <a:pt x="60899" y="165942"/>
                </a:moveTo>
                <a:cubicBezTo>
                  <a:pt x="63730" y="165942"/>
                  <a:pt x="65948" y="168160"/>
                  <a:pt x="65948" y="170991"/>
                </a:cubicBezTo>
                <a:cubicBezTo>
                  <a:pt x="65948" y="173745"/>
                  <a:pt x="63730" y="176040"/>
                  <a:pt x="60899" y="176040"/>
                </a:cubicBezTo>
                <a:lnTo>
                  <a:pt x="48505" y="176040"/>
                </a:lnTo>
                <a:lnTo>
                  <a:pt x="48505" y="165942"/>
                </a:lnTo>
                <a:close/>
                <a:moveTo>
                  <a:pt x="116978" y="165942"/>
                </a:moveTo>
                <a:lnTo>
                  <a:pt x="116978" y="176040"/>
                </a:lnTo>
                <a:lnTo>
                  <a:pt x="104584" y="176040"/>
                </a:lnTo>
                <a:cubicBezTo>
                  <a:pt x="101753" y="176040"/>
                  <a:pt x="99535" y="173745"/>
                  <a:pt x="99535" y="170991"/>
                </a:cubicBezTo>
                <a:cubicBezTo>
                  <a:pt x="99535" y="168160"/>
                  <a:pt x="101753" y="165942"/>
                  <a:pt x="104584" y="165942"/>
                </a:cubicBezTo>
                <a:close/>
                <a:moveTo>
                  <a:pt x="33892" y="156378"/>
                </a:moveTo>
                <a:cubicBezTo>
                  <a:pt x="25783" y="156378"/>
                  <a:pt x="19280" y="162881"/>
                  <a:pt x="19280" y="170991"/>
                </a:cubicBezTo>
                <a:cubicBezTo>
                  <a:pt x="19280" y="179024"/>
                  <a:pt x="25783" y="185604"/>
                  <a:pt x="33892" y="185604"/>
                </a:cubicBezTo>
                <a:lnTo>
                  <a:pt x="60899" y="185604"/>
                </a:lnTo>
                <a:cubicBezTo>
                  <a:pt x="69009" y="185604"/>
                  <a:pt x="75512" y="179024"/>
                  <a:pt x="75512" y="170991"/>
                </a:cubicBezTo>
                <a:cubicBezTo>
                  <a:pt x="75512" y="162881"/>
                  <a:pt x="69009" y="156378"/>
                  <a:pt x="60899" y="156378"/>
                </a:cubicBezTo>
                <a:close/>
                <a:moveTo>
                  <a:pt x="104584" y="156378"/>
                </a:moveTo>
                <a:cubicBezTo>
                  <a:pt x="96551" y="156378"/>
                  <a:pt x="89971" y="162881"/>
                  <a:pt x="89971" y="170991"/>
                </a:cubicBezTo>
                <a:cubicBezTo>
                  <a:pt x="89971" y="179024"/>
                  <a:pt x="96551" y="185604"/>
                  <a:pt x="104584" y="185604"/>
                </a:cubicBezTo>
                <a:lnTo>
                  <a:pt x="131667" y="185604"/>
                </a:lnTo>
                <a:cubicBezTo>
                  <a:pt x="139700" y="185604"/>
                  <a:pt x="146280" y="179024"/>
                  <a:pt x="146280" y="170991"/>
                </a:cubicBezTo>
                <a:cubicBezTo>
                  <a:pt x="146280" y="162881"/>
                  <a:pt x="139700" y="156378"/>
                  <a:pt x="131667" y="156378"/>
                </a:cubicBezTo>
                <a:close/>
                <a:moveTo>
                  <a:pt x="150870" y="9563"/>
                </a:moveTo>
                <a:cubicBezTo>
                  <a:pt x="153701" y="9563"/>
                  <a:pt x="155919" y="11782"/>
                  <a:pt x="155919" y="14613"/>
                </a:cubicBezTo>
                <a:lnTo>
                  <a:pt x="155919" y="194249"/>
                </a:lnTo>
                <a:cubicBezTo>
                  <a:pt x="155919" y="197003"/>
                  <a:pt x="153701" y="199222"/>
                  <a:pt x="150870" y="199222"/>
                </a:cubicBezTo>
                <a:lnTo>
                  <a:pt x="14613" y="199222"/>
                </a:lnTo>
                <a:cubicBezTo>
                  <a:pt x="11859" y="199222"/>
                  <a:pt x="9563" y="197003"/>
                  <a:pt x="9563" y="194249"/>
                </a:cubicBezTo>
                <a:lnTo>
                  <a:pt x="9563" y="14613"/>
                </a:lnTo>
                <a:cubicBezTo>
                  <a:pt x="9563" y="11782"/>
                  <a:pt x="11859" y="9563"/>
                  <a:pt x="14613" y="9563"/>
                </a:cubicBezTo>
                <a:close/>
                <a:moveTo>
                  <a:pt x="14613" y="0"/>
                </a:moveTo>
                <a:cubicBezTo>
                  <a:pt x="6580" y="0"/>
                  <a:pt x="0" y="6503"/>
                  <a:pt x="0" y="14613"/>
                </a:cubicBezTo>
                <a:lnTo>
                  <a:pt x="0" y="194249"/>
                </a:lnTo>
                <a:cubicBezTo>
                  <a:pt x="0" y="202282"/>
                  <a:pt x="6580" y="208785"/>
                  <a:pt x="14613" y="208785"/>
                </a:cubicBezTo>
                <a:lnTo>
                  <a:pt x="150870" y="208785"/>
                </a:lnTo>
                <a:cubicBezTo>
                  <a:pt x="158980" y="208785"/>
                  <a:pt x="165483" y="202282"/>
                  <a:pt x="165483" y="194249"/>
                </a:cubicBezTo>
                <a:lnTo>
                  <a:pt x="165483" y="14613"/>
                </a:lnTo>
                <a:cubicBezTo>
                  <a:pt x="165483" y="6503"/>
                  <a:pt x="158903" y="0"/>
                  <a:pt x="1508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81;p35">
            <a:extLst>
              <a:ext uri="{FF2B5EF4-FFF2-40B4-BE49-F238E27FC236}">
                <a16:creationId xmlns:a16="http://schemas.microsoft.com/office/drawing/2014/main" id="{AAAFB5A9-1CAC-4721-96A8-625178989BCD}"/>
              </a:ext>
            </a:extLst>
          </p:cNvPr>
          <p:cNvSpPr/>
          <p:nvPr/>
        </p:nvSpPr>
        <p:spPr>
          <a:xfrm>
            <a:off x="801056" y="4507129"/>
            <a:ext cx="215456" cy="347018"/>
          </a:xfrm>
          <a:custGeom>
            <a:avLst/>
            <a:gdLst/>
            <a:ahLst/>
            <a:cxnLst/>
            <a:rect l="l" t="t" r="r" b="b"/>
            <a:pathLst>
              <a:path w="129403" h="208419" extrusionOk="0">
                <a:moveTo>
                  <a:pt x="13054" y="0"/>
                </a:moveTo>
                <a:cubicBezTo>
                  <a:pt x="5831" y="0"/>
                  <a:pt x="0" y="5831"/>
                  <a:pt x="0" y="13053"/>
                </a:cubicBezTo>
                <a:lnTo>
                  <a:pt x="0" y="23061"/>
                </a:lnTo>
                <a:cubicBezTo>
                  <a:pt x="0" y="30284"/>
                  <a:pt x="5831" y="36114"/>
                  <a:pt x="13054" y="36114"/>
                </a:cubicBezTo>
                <a:lnTo>
                  <a:pt x="116349" y="36114"/>
                </a:lnTo>
                <a:cubicBezTo>
                  <a:pt x="123572" y="36114"/>
                  <a:pt x="129403" y="30284"/>
                  <a:pt x="129403" y="23061"/>
                </a:cubicBezTo>
                <a:lnTo>
                  <a:pt x="129403" y="13053"/>
                </a:lnTo>
                <a:cubicBezTo>
                  <a:pt x="129403" y="5831"/>
                  <a:pt x="123572" y="0"/>
                  <a:pt x="116349" y="0"/>
                </a:cubicBezTo>
                <a:close/>
                <a:moveTo>
                  <a:pt x="54128" y="94680"/>
                </a:moveTo>
                <a:cubicBezTo>
                  <a:pt x="52562" y="94680"/>
                  <a:pt x="51343" y="95899"/>
                  <a:pt x="51343" y="97378"/>
                </a:cubicBezTo>
                <a:lnTo>
                  <a:pt x="51343" y="113912"/>
                </a:lnTo>
                <a:lnTo>
                  <a:pt x="34896" y="113912"/>
                </a:lnTo>
                <a:cubicBezTo>
                  <a:pt x="33330" y="113912"/>
                  <a:pt x="32111" y="115131"/>
                  <a:pt x="32111" y="116610"/>
                </a:cubicBezTo>
                <a:lnTo>
                  <a:pt x="32198" y="137844"/>
                </a:lnTo>
                <a:cubicBezTo>
                  <a:pt x="32198" y="138540"/>
                  <a:pt x="32460" y="139236"/>
                  <a:pt x="32982" y="139758"/>
                </a:cubicBezTo>
                <a:cubicBezTo>
                  <a:pt x="33504" y="140280"/>
                  <a:pt x="34200" y="140541"/>
                  <a:pt x="34896" y="140541"/>
                </a:cubicBezTo>
                <a:lnTo>
                  <a:pt x="51343" y="140541"/>
                </a:lnTo>
                <a:lnTo>
                  <a:pt x="51343" y="157075"/>
                </a:lnTo>
                <a:cubicBezTo>
                  <a:pt x="51343" y="158555"/>
                  <a:pt x="52562" y="159773"/>
                  <a:pt x="54128" y="159773"/>
                </a:cubicBezTo>
                <a:lnTo>
                  <a:pt x="75362" y="159773"/>
                </a:lnTo>
                <a:cubicBezTo>
                  <a:pt x="76841" y="159773"/>
                  <a:pt x="78059" y="158555"/>
                  <a:pt x="78059" y="157075"/>
                </a:cubicBezTo>
                <a:lnTo>
                  <a:pt x="78059" y="140541"/>
                </a:lnTo>
                <a:lnTo>
                  <a:pt x="94594" y="140541"/>
                </a:lnTo>
                <a:cubicBezTo>
                  <a:pt x="96073" y="140541"/>
                  <a:pt x="97291" y="139323"/>
                  <a:pt x="97291" y="137757"/>
                </a:cubicBezTo>
                <a:lnTo>
                  <a:pt x="97291" y="116523"/>
                </a:lnTo>
                <a:cubicBezTo>
                  <a:pt x="97291" y="115827"/>
                  <a:pt x="96943" y="115131"/>
                  <a:pt x="96421" y="114609"/>
                </a:cubicBezTo>
                <a:cubicBezTo>
                  <a:pt x="95986" y="114086"/>
                  <a:pt x="95290" y="113825"/>
                  <a:pt x="94507" y="113825"/>
                </a:cubicBezTo>
                <a:lnTo>
                  <a:pt x="78059" y="113825"/>
                </a:lnTo>
                <a:lnTo>
                  <a:pt x="78059" y="97378"/>
                </a:lnTo>
                <a:cubicBezTo>
                  <a:pt x="78059" y="95899"/>
                  <a:pt x="76841" y="94680"/>
                  <a:pt x="75362" y="94680"/>
                </a:cubicBezTo>
                <a:close/>
                <a:moveTo>
                  <a:pt x="108256" y="89024"/>
                </a:moveTo>
                <a:lnTo>
                  <a:pt x="108256" y="165430"/>
                </a:lnTo>
                <a:lnTo>
                  <a:pt x="21234" y="165430"/>
                </a:lnTo>
                <a:lnTo>
                  <a:pt x="21234" y="89024"/>
                </a:lnTo>
                <a:close/>
                <a:moveTo>
                  <a:pt x="24105" y="45948"/>
                </a:moveTo>
                <a:cubicBezTo>
                  <a:pt x="17231" y="45948"/>
                  <a:pt x="11661" y="51517"/>
                  <a:pt x="11661" y="58392"/>
                </a:cubicBezTo>
                <a:lnTo>
                  <a:pt x="11661" y="195975"/>
                </a:lnTo>
                <a:cubicBezTo>
                  <a:pt x="11661" y="202849"/>
                  <a:pt x="17231" y="208419"/>
                  <a:pt x="24105" y="208419"/>
                </a:cubicBezTo>
                <a:lnTo>
                  <a:pt x="105297" y="208419"/>
                </a:lnTo>
                <a:cubicBezTo>
                  <a:pt x="112172" y="208419"/>
                  <a:pt x="117742" y="202849"/>
                  <a:pt x="117742" y="195975"/>
                </a:cubicBezTo>
                <a:lnTo>
                  <a:pt x="117742" y="58392"/>
                </a:lnTo>
                <a:cubicBezTo>
                  <a:pt x="117742" y="51517"/>
                  <a:pt x="112172" y="45948"/>
                  <a:pt x="105297" y="459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1583;p50">
            <a:extLst>
              <a:ext uri="{FF2B5EF4-FFF2-40B4-BE49-F238E27FC236}">
                <a16:creationId xmlns:a16="http://schemas.microsoft.com/office/drawing/2014/main" id="{04475487-0D25-4385-9DEC-D903CB5B4A3A}"/>
              </a:ext>
            </a:extLst>
          </p:cNvPr>
          <p:cNvGrpSpPr/>
          <p:nvPr/>
        </p:nvGrpSpPr>
        <p:grpSpPr>
          <a:xfrm rot="12431463">
            <a:off x="1149323" y="4379784"/>
            <a:ext cx="236875" cy="470937"/>
            <a:chOff x="2002414" y="2438928"/>
            <a:chExt cx="674281" cy="1340554"/>
          </a:xfrm>
        </p:grpSpPr>
        <p:grpSp>
          <p:nvGrpSpPr>
            <p:cNvPr id="60" name="Google Shape;1584;p50">
              <a:extLst>
                <a:ext uri="{FF2B5EF4-FFF2-40B4-BE49-F238E27FC236}">
                  <a16:creationId xmlns:a16="http://schemas.microsoft.com/office/drawing/2014/main" id="{29D7E431-DA99-453B-A2D0-4805CC88B4C0}"/>
                </a:ext>
              </a:extLst>
            </p:cNvPr>
            <p:cNvGrpSpPr/>
            <p:nvPr/>
          </p:nvGrpSpPr>
          <p:grpSpPr>
            <a:xfrm>
              <a:off x="2002414" y="2438933"/>
              <a:ext cx="674281" cy="1340549"/>
              <a:chOff x="1190625" y="238125"/>
              <a:chExt cx="2629800" cy="5228350"/>
            </a:xfrm>
          </p:grpSpPr>
          <p:sp>
            <p:nvSpPr>
              <p:cNvPr id="62" name="Google Shape;1585;p50">
                <a:extLst>
                  <a:ext uri="{FF2B5EF4-FFF2-40B4-BE49-F238E27FC236}">
                    <a16:creationId xmlns:a16="http://schemas.microsoft.com/office/drawing/2014/main" id="{8B420ECB-2B29-4429-9E9B-31E51AA00B90}"/>
                  </a:ext>
                </a:extLst>
              </p:cNvPr>
              <p:cNvSpPr/>
              <p:nvPr/>
            </p:nvSpPr>
            <p:spPr>
              <a:xfrm>
                <a:off x="1190625" y="238125"/>
                <a:ext cx="262980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209134" extrusionOk="0">
                    <a:moveTo>
                      <a:pt x="52596" y="0"/>
                    </a:moveTo>
                    <a:cubicBezTo>
                      <a:pt x="23553" y="0"/>
                      <a:pt x="0" y="23553"/>
                      <a:pt x="0" y="52596"/>
                    </a:cubicBezTo>
                    <a:lnTo>
                      <a:pt x="0" y="156538"/>
                    </a:lnTo>
                    <a:cubicBezTo>
                      <a:pt x="0" y="185580"/>
                      <a:pt x="23553" y="209133"/>
                      <a:pt x="52596" y="209133"/>
                    </a:cubicBezTo>
                    <a:cubicBezTo>
                      <a:pt x="81663" y="209133"/>
                      <a:pt x="105192" y="185580"/>
                      <a:pt x="105192" y="156538"/>
                    </a:cubicBezTo>
                    <a:lnTo>
                      <a:pt x="105192" y="52596"/>
                    </a:lnTo>
                    <a:cubicBezTo>
                      <a:pt x="105192" y="23553"/>
                      <a:pt x="81663" y="0"/>
                      <a:pt x="52596" y="0"/>
                    </a:cubicBezTo>
                    <a:close/>
                  </a:path>
                </a:pathLst>
              </a:custGeom>
              <a:solidFill>
                <a:srgbClr val="F9C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Google Shape;1586;p50">
                <a:extLst>
                  <a:ext uri="{FF2B5EF4-FFF2-40B4-BE49-F238E27FC236}">
                    <a16:creationId xmlns:a16="http://schemas.microsoft.com/office/drawing/2014/main" id="{A86E5A18-F82B-4677-A25B-B5CFE1575A87}"/>
                  </a:ext>
                </a:extLst>
              </p:cNvPr>
              <p:cNvSpPr/>
              <p:nvPr/>
            </p:nvSpPr>
            <p:spPr>
              <a:xfrm>
                <a:off x="1190625" y="2852575"/>
                <a:ext cx="2629800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105192" h="104556" extrusionOk="0">
                    <a:moveTo>
                      <a:pt x="0" y="1"/>
                    </a:moveTo>
                    <a:lnTo>
                      <a:pt x="0" y="51960"/>
                    </a:lnTo>
                    <a:cubicBezTo>
                      <a:pt x="0" y="81002"/>
                      <a:pt x="23553" y="104555"/>
                      <a:pt x="52596" y="104555"/>
                    </a:cubicBezTo>
                    <a:cubicBezTo>
                      <a:pt x="81663" y="104555"/>
                      <a:pt x="105192" y="81002"/>
                      <a:pt x="105192" y="51960"/>
                    </a:cubicBezTo>
                    <a:lnTo>
                      <a:pt x="105192" y="1"/>
                    </a:lnTo>
                    <a:close/>
                  </a:path>
                </a:pathLst>
              </a:custGeom>
              <a:solidFill>
                <a:srgbClr val="F9A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Google Shape;1587;p50">
                <a:extLst>
                  <a:ext uri="{FF2B5EF4-FFF2-40B4-BE49-F238E27FC236}">
                    <a16:creationId xmlns:a16="http://schemas.microsoft.com/office/drawing/2014/main" id="{478A85DE-343F-453A-8579-01D813AB542E}"/>
                  </a:ext>
                </a:extLst>
              </p:cNvPr>
              <p:cNvSpPr/>
              <p:nvPr/>
            </p:nvSpPr>
            <p:spPr>
              <a:xfrm>
                <a:off x="1534950" y="2852575"/>
                <a:ext cx="2285475" cy="2613900"/>
              </a:xfrm>
              <a:custGeom>
                <a:avLst/>
                <a:gdLst/>
                <a:ahLst/>
                <a:cxnLst/>
                <a:rect l="l" t="t" r="r" b="b"/>
                <a:pathLst>
                  <a:path w="91419" h="104556" extrusionOk="0">
                    <a:moveTo>
                      <a:pt x="70170" y="1"/>
                    </a:moveTo>
                    <a:lnTo>
                      <a:pt x="70170" y="37867"/>
                    </a:lnTo>
                    <a:cubicBezTo>
                      <a:pt x="70170" y="66910"/>
                      <a:pt x="46617" y="90463"/>
                      <a:pt x="17574" y="90463"/>
                    </a:cubicBezTo>
                    <a:cubicBezTo>
                      <a:pt x="11422" y="90463"/>
                      <a:pt x="5515" y="89409"/>
                      <a:pt x="1" y="87448"/>
                    </a:cubicBezTo>
                    <a:lnTo>
                      <a:pt x="1" y="87448"/>
                    </a:lnTo>
                    <a:cubicBezTo>
                      <a:pt x="9633" y="97962"/>
                      <a:pt x="23456" y="104555"/>
                      <a:pt x="38823" y="104555"/>
                    </a:cubicBezTo>
                    <a:cubicBezTo>
                      <a:pt x="67890" y="104555"/>
                      <a:pt x="91419" y="81002"/>
                      <a:pt x="91419" y="51960"/>
                    </a:cubicBezTo>
                    <a:lnTo>
                      <a:pt x="91419" y="1"/>
                    </a:lnTo>
                    <a:close/>
                  </a:path>
                </a:pathLst>
              </a:custGeom>
              <a:solidFill>
                <a:srgbClr val="FF8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1" name="Google Shape;1588;p50">
              <a:extLst>
                <a:ext uri="{FF2B5EF4-FFF2-40B4-BE49-F238E27FC236}">
                  <a16:creationId xmlns:a16="http://schemas.microsoft.com/office/drawing/2014/main" id="{5F822142-AB18-4C61-8083-05EFA27B985F}"/>
                </a:ext>
              </a:extLst>
            </p:cNvPr>
            <p:cNvSpPr/>
            <p:nvPr/>
          </p:nvSpPr>
          <p:spPr>
            <a:xfrm rot="10800000" flipH="1">
              <a:off x="2090699" y="2438928"/>
              <a:ext cx="585996" cy="670204"/>
            </a:xfrm>
            <a:custGeom>
              <a:avLst/>
              <a:gdLst/>
              <a:ahLst/>
              <a:cxnLst/>
              <a:rect l="l" t="t" r="r" b="b"/>
              <a:pathLst>
                <a:path w="91419" h="104556" extrusionOk="0">
                  <a:moveTo>
                    <a:pt x="70170" y="1"/>
                  </a:moveTo>
                  <a:lnTo>
                    <a:pt x="70170" y="37867"/>
                  </a:lnTo>
                  <a:cubicBezTo>
                    <a:pt x="70170" y="66910"/>
                    <a:pt x="46617" y="90463"/>
                    <a:pt x="17574" y="90463"/>
                  </a:cubicBezTo>
                  <a:cubicBezTo>
                    <a:pt x="11422" y="90463"/>
                    <a:pt x="5515" y="89409"/>
                    <a:pt x="1" y="87448"/>
                  </a:cubicBezTo>
                  <a:lnTo>
                    <a:pt x="1" y="87448"/>
                  </a:lnTo>
                  <a:cubicBezTo>
                    <a:pt x="9633" y="97962"/>
                    <a:pt x="23456" y="104555"/>
                    <a:pt x="38823" y="104555"/>
                  </a:cubicBezTo>
                  <a:cubicBezTo>
                    <a:pt x="67890" y="104555"/>
                    <a:pt x="91419" y="81002"/>
                    <a:pt x="91419" y="51960"/>
                  </a:cubicBezTo>
                  <a:lnTo>
                    <a:pt x="91419" y="1"/>
                  </a:lnTo>
                  <a:close/>
                </a:path>
              </a:pathLst>
            </a:custGeom>
            <a:solidFill>
              <a:srgbClr val="FF8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408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16" name="Google Shape;716;p41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717" name="Google Shape;717;p41"/>
          <p:cNvSpPr/>
          <p:nvPr/>
        </p:nvSpPr>
        <p:spPr>
          <a:xfrm>
            <a:off x="964275" y="3693859"/>
            <a:ext cx="251565" cy="251565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30597" y="0"/>
                </a:moveTo>
                <a:cubicBezTo>
                  <a:pt x="13733" y="0"/>
                  <a:pt x="0" y="13733"/>
                  <a:pt x="0" y="30597"/>
                </a:cubicBezTo>
                <a:lnTo>
                  <a:pt x="0" y="178202"/>
                </a:lnTo>
                <a:cubicBezTo>
                  <a:pt x="0" y="195034"/>
                  <a:pt x="13733" y="208767"/>
                  <a:pt x="30597" y="208767"/>
                </a:cubicBezTo>
                <a:lnTo>
                  <a:pt x="92151" y="208767"/>
                </a:lnTo>
                <a:lnTo>
                  <a:pt x="92151" y="134981"/>
                </a:lnTo>
                <a:lnTo>
                  <a:pt x="67686" y="134981"/>
                </a:lnTo>
                <a:lnTo>
                  <a:pt x="67686" y="98284"/>
                </a:lnTo>
                <a:lnTo>
                  <a:pt x="92151" y="98284"/>
                </a:lnTo>
                <a:lnTo>
                  <a:pt x="92151" y="73395"/>
                </a:lnTo>
                <a:cubicBezTo>
                  <a:pt x="92151" y="53170"/>
                  <a:pt x="108624" y="36697"/>
                  <a:pt x="128848" y="36697"/>
                </a:cubicBezTo>
                <a:lnTo>
                  <a:pt x="165970" y="36697"/>
                </a:lnTo>
                <a:lnTo>
                  <a:pt x="165970" y="73395"/>
                </a:lnTo>
                <a:lnTo>
                  <a:pt x="128848" y="73395"/>
                </a:lnTo>
                <a:lnTo>
                  <a:pt x="128848" y="98284"/>
                </a:lnTo>
                <a:lnTo>
                  <a:pt x="165970" y="98284"/>
                </a:lnTo>
                <a:lnTo>
                  <a:pt x="159837" y="134981"/>
                </a:lnTo>
                <a:lnTo>
                  <a:pt x="128848" y="134981"/>
                </a:lnTo>
                <a:lnTo>
                  <a:pt x="128848" y="208767"/>
                </a:lnTo>
                <a:lnTo>
                  <a:pt x="178202" y="208767"/>
                </a:lnTo>
                <a:cubicBezTo>
                  <a:pt x="195034" y="208767"/>
                  <a:pt x="208767" y="195034"/>
                  <a:pt x="208767" y="178202"/>
                </a:cubicBezTo>
                <a:lnTo>
                  <a:pt x="208767" y="30597"/>
                </a:lnTo>
                <a:cubicBezTo>
                  <a:pt x="208767" y="13733"/>
                  <a:pt x="195034" y="0"/>
                  <a:pt x="178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41"/>
          <p:cNvGrpSpPr/>
          <p:nvPr/>
        </p:nvGrpSpPr>
        <p:grpSpPr>
          <a:xfrm>
            <a:off x="1519786" y="3693856"/>
            <a:ext cx="251565" cy="251565"/>
            <a:chOff x="1190625" y="238125"/>
            <a:chExt cx="5219200" cy="5219200"/>
          </a:xfrm>
        </p:grpSpPr>
        <p:sp>
          <p:nvSpPr>
            <p:cNvPr id="719" name="Google Shape;719;p41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65970" y="24465"/>
                  </a:moveTo>
                  <a:cubicBezTo>
                    <a:pt x="176082" y="24465"/>
                    <a:pt x="184302" y="32685"/>
                    <a:pt x="184302" y="42830"/>
                  </a:cubicBezTo>
                  <a:cubicBezTo>
                    <a:pt x="184302" y="52942"/>
                    <a:pt x="176082" y="61162"/>
                    <a:pt x="165970" y="61162"/>
                  </a:cubicBezTo>
                  <a:cubicBezTo>
                    <a:pt x="155825" y="61162"/>
                    <a:pt x="147605" y="52942"/>
                    <a:pt x="147605" y="42830"/>
                  </a:cubicBezTo>
                  <a:cubicBezTo>
                    <a:pt x="147605" y="32685"/>
                    <a:pt x="155825" y="24465"/>
                    <a:pt x="165970" y="24465"/>
                  </a:cubicBezTo>
                  <a:close/>
                  <a:moveTo>
                    <a:pt x="104808" y="48930"/>
                  </a:moveTo>
                  <a:cubicBezTo>
                    <a:pt x="135144" y="48930"/>
                    <a:pt x="159837" y="73623"/>
                    <a:pt x="159837" y="103992"/>
                  </a:cubicBezTo>
                  <a:cubicBezTo>
                    <a:pt x="159837" y="134329"/>
                    <a:pt x="135144" y="159022"/>
                    <a:pt x="104808" y="159022"/>
                  </a:cubicBezTo>
                  <a:cubicBezTo>
                    <a:pt x="74439" y="159022"/>
                    <a:pt x="49745" y="134329"/>
                    <a:pt x="49745" y="103992"/>
                  </a:cubicBezTo>
                  <a:cubicBezTo>
                    <a:pt x="49745" y="73623"/>
                    <a:pt x="74439" y="48930"/>
                    <a:pt x="104808" y="48930"/>
                  </a:cubicBezTo>
                  <a:close/>
                  <a:moveTo>
                    <a:pt x="30597" y="0"/>
                  </a:moveTo>
                  <a:cubicBezTo>
                    <a:pt x="13733" y="0"/>
                    <a:pt x="0" y="13733"/>
                    <a:pt x="0" y="30597"/>
                  </a:cubicBezTo>
                  <a:lnTo>
                    <a:pt x="0" y="178202"/>
                  </a:lnTo>
                  <a:cubicBezTo>
                    <a:pt x="0" y="195034"/>
                    <a:pt x="13733" y="208767"/>
                    <a:pt x="30597" y="208767"/>
                  </a:cubicBezTo>
                  <a:lnTo>
                    <a:pt x="178202" y="208767"/>
                  </a:lnTo>
                  <a:cubicBezTo>
                    <a:pt x="195034" y="208767"/>
                    <a:pt x="208767" y="195034"/>
                    <a:pt x="208767" y="178202"/>
                  </a:cubicBezTo>
                  <a:lnTo>
                    <a:pt x="208767" y="30597"/>
                  </a:lnTo>
                  <a:cubicBezTo>
                    <a:pt x="208767" y="13733"/>
                    <a:pt x="195034" y="0"/>
                    <a:pt x="178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5186550" y="1155550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33" y="0"/>
                  </a:moveTo>
                  <a:cubicBezTo>
                    <a:pt x="2740" y="0"/>
                    <a:pt x="0" y="2740"/>
                    <a:pt x="0" y="6133"/>
                  </a:cubicBezTo>
                  <a:cubicBezTo>
                    <a:pt x="0" y="9493"/>
                    <a:pt x="2740" y="12233"/>
                    <a:pt x="6133" y="12233"/>
                  </a:cubicBezTo>
                  <a:cubicBezTo>
                    <a:pt x="9493" y="12233"/>
                    <a:pt x="12233" y="9493"/>
                    <a:pt x="12233" y="6133"/>
                  </a:cubicBezTo>
                  <a:cubicBezTo>
                    <a:pt x="12233" y="2740"/>
                    <a:pt x="9493" y="0"/>
                    <a:pt x="6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740050" y="1767175"/>
              <a:ext cx="2140700" cy="2140700"/>
            </a:xfrm>
            <a:custGeom>
              <a:avLst/>
              <a:gdLst/>
              <a:ahLst/>
              <a:cxnLst/>
              <a:rect l="l" t="t" r="r" b="b"/>
              <a:pathLst>
                <a:path w="85628" h="85628" extrusionOk="0">
                  <a:moveTo>
                    <a:pt x="42831" y="0"/>
                  </a:moveTo>
                  <a:cubicBezTo>
                    <a:pt x="19214" y="0"/>
                    <a:pt x="1" y="19213"/>
                    <a:pt x="1" y="42830"/>
                  </a:cubicBezTo>
                  <a:cubicBezTo>
                    <a:pt x="1" y="66414"/>
                    <a:pt x="19214" y="85627"/>
                    <a:pt x="42831" y="85627"/>
                  </a:cubicBezTo>
                  <a:cubicBezTo>
                    <a:pt x="66415" y="85627"/>
                    <a:pt x="85628" y="66414"/>
                    <a:pt x="85628" y="42830"/>
                  </a:cubicBezTo>
                  <a:cubicBezTo>
                    <a:pt x="85628" y="19213"/>
                    <a:pt x="66415" y="0"/>
                    <a:pt x="4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41"/>
          <p:cNvSpPr/>
          <p:nvPr/>
        </p:nvSpPr>
        <p:spPr>
          <a:xfrm>
            <a:off x="2075273" y="3693914"/>
            <a:ext cx="306889" cy="251208"/>
          </a:xfrm>
          <a:custGeom>
            <a:avLst/>
            <a:gdLst/>
            <a:ahLst/>
            <a:cxnLst/>
            <a:rect l="l" t="t" r="r" b="b"/>
            <a:pathLst>
              <a:path w="208768" h="170890" extrusionOk="0">
                <a:moveTo>
                  <a:pt x="140348" y="0"/>
                </a:moveTo>
                <a:cubicBezTo>
                  <a:pt x="131169" y="0"/>
                  <a:pt x="122045" y="2528"/>
                  <a:pt x="114430" y="7203"/>
                </a:cubicBezTo>
                <a:cubicBezTo>
                  <a:pt x="106797" y="11900"/>
                  <a:pt x="101056" y="18489"/>
                  <a:pt x="97827" y="26253"/>
                </a:cubicBezTo>
                <a:cubicBezTo>
                  <a:pt x="95054" y="32907"/>
                  <a:pt x="94206" y="40345"/>
                  <a:pt x="95315" y="48076"/>
                </a:cubicBezTo>
                <a:lnTo>
                  <a:pt x="95315" y="48076"/>
                </a:lnTo>
                <a:cubicBezTo>
                  <a:pt x="67947" y="44259"/>
                  <a:pt x="44885" y="31276"/>
                  <a:pt x="26683" y="9421"/>
                </a:cubicBezTo>
                <a:lnTo>
                  <a:pt x="20909" y="2506"/>
                </a:lnTo>
                <a:lnTo>
                  <a:pt x="16604" y="10400"/>
                </a:lnTo>
                <a:cubicBezTo>
                  <a:pt x="11156" y="20381"/>
                  <a:pt x="9362" y="31798"/>
                  <a:pt x="11515" y="42563"/>
                </a:cubicBezTo>
                <a:cubicBezTo>
                  <a:pt x="12396" y="46966"/>
                  <a:pt x="13929" y="51174"/>
                  <a:pt x="15984" y="55089"/>
                </a:cubicBezTo>
                <a:lnTo>
                  <a:pt x="11058" y="53197"/>
                </a:lnTo>
                <a:lnTo>
                  <a:pt x="10471" y="61450"/>
                </a:lnTo>
                <a:cubicBezTo>
                  <a:pt x="9884" y="69833"/>
                  <a:pt x="12657" y="79619"/>
                  <a:pt x="17941" y="87643"/>
                </a:cubicBezTo>
                <a:cubicBezTo>
                  <a:pt x="19409" y="89894"/>
                  <a:pt x="21333" y="92373"/>
                  <a:pt x="23747" y="94787"/>
                </a:cubicBezTo>
                <a:lnTo>
                  <a:pt x="21203" y="94396"/>
                </a:lnTo>
                <a:lnTo>
                  <a:pt x="21203" y="94396"/>
                </a:lnTo>
                <a:lnTo>
                  <a:pt x="24334" y="103856"/>
                </a:lnTo>
                <a:cubicBezTo>
                  <a:pt x="28412" y="116284"/>
                  <a:pt x="36926" y="125907"/>
                  <a:pt x="47951" y="131256"/>
                </a:cubicBezTo>
                <a:cubicBezTo>
                  <a:pt x="36926" y="135921"/>
                  <a:pt x="28020" y="138922"/>
                  <a:pt x="13407" y="143750"/>
                </a:cubicBezTo>
                <a:lnTo>
                  <a:pt x="0" y="148153"/>
                </a:lnTo>
                <a:lnTo>
                  <a:pt x="12363" y="154906"/>
                </a:lnTo>
                <a:cubicBezTo>
                  <a:pt x="17093" y="157483"/>
                  <a:pt x="33762" y="166094"/>
                  <a:pt x="50202" y="168671"/>
                </a:cubicBezTo>
                <a:cubicBezTo>
                  <a:pt x="59564" y="170139"/>
                  <a:pt x="68861" y="170889"/>
                  <a:pt x="77896" y="170889"/>
                </a:cubicBezTo>
                <a:cubicBezTo>
                  <a:pt x="88335" y="170889"/>
                  <a:pt x="98414" y="169878"/>
                  <a:pt x="107841" y="167921"/>
                </a:cubicBezTo>
                <a:cubicBezTo>
                  <a:pt x="126989" y="163941"/>
                  <a:pt x="143136" y="156145"/>
                  <a:pt x="155760" y="144761"/>
                </a:cubicBezTo>
                <a:cubicBezTo>
                  <a:pt x="166002" y="135562"/>
                  <a:pt x="173701" y="124145"/>
                  <a:pt x="178659" y="110836"/>
                </a:cubicBezTo>
                <a:cubicBezTo>
                  <a:pt x="183943" y="96777"/>
                  <a:pt x="186129" y="80565"/>
                  <a:pt x="185216" y="62624"/>
                </a:cubicBezTo>
                <a:cubicBezTo>
                  <a:pt x="184987" y="57894"/>
                  <a:pt x="186259" y="53393"/>
                  <a:pt x="188869" y="49967"/>
                </a:cubicBezTo>
                <a:cubicBezTo>
                  <a:pt x="199177" y="36169"/>
                  <a:pt x="199927" y="35028"/>
                  <a:pt x="200547" y="34114"/>
                </a:cubicBezTo>
                <a:cubicBezTo>
                  <a:pt x="200710" y="33886"/>
                  <a:pt x="200808" y="33690"/>
                  <a:pt x="201232" y="33103"/>
                </a:cubicBezTo>
                <a:lnTo>
                  <a:pt x="208767" y="22828"/>
                </a:lnTo>
                <a:lnTo>
                  <a:pt x="196045" y="23415"/>
                </a:lnTo>
                <a:cubicBezTo>
                  <a:pt x="195491" y="23415"/>
                  <a:pt x="194936" y="23480"/>
                  <a:pt x="194447" y="23513"/>
                </a:cubicBezTo>
                <a:lnTo>
                  <a:pt x="202211" y="1299"/>
                </a:lnTo>
                <a:lnTo>
                  <a:pt x="190304" y="5409"/>
                </a:lnTo>
                <a:cubicBezTo>
                  <a:pt x="187042" y="6518"/>
                  <a:pt x="184465" y="7496"/>
                  <a:pt x="182182" y="8345"/>
                </a:cubicBezTo>
                <a:cubicBezTo>
                  <a:pt x="178398" y="9780"/>
                  <a:pt x="175593" y="10824"/>
                  <a:pt x="171776" y="11835"/>
                </a:cubicBezTo>
                <a:cubicBezTo>
                  <a:pt x="163980" y="4822"/>
                  <a:pt x="154161" y="777"/>
                  <a:pt x="143364" y="92"/>
                </a:cubicBezTo>
                <a:cubicBezTo>
                  <a:pt x="142359" y="31"/>
                  <a:pt x="141353" y="0"/>
                  <a:pt x="1403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3" name="Google Shape;723;p41"/>
          <p:cNvPicPr preferRelativeResize="0"/>
          <p:nvPr/>
        </p:nvPicPr>
        <p:blipFill rotWithShape="1">
          <a:blip r:embed="rId3">
            <a:alphaModFix/>
          </a:blip>
          <a:srcRect l="40031" t="14958" r="14596"/>
          <a:stretch/>
        </p:blipFill>
        <p:spPr>
          <a:xfrm flipH="1">
            <a:off x="3912799" y="0"/>
            <a:ext cx="48786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 rot="10800000">
            <a:off x="3912800" y="0"/>
            <a:ext cx="52134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86663">
                  <a:alpha val="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l="28227"/>
          <a:stretch/>
        </p:blipFill>
        <p:spPr>
          <a:xfrm>
            <a:off x="2581275" y="0"/>
            <a:ext cx="6562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ctrTitle"/>
          </p:nvPr>
        </p:nvSpPr>
        <p:spPr>
          <a:xfrm>
            <a:off x="479670" y="248433"/>
            <a:ext cx="3867300" cy="574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</a:t>
            </a:r>
            <a:endParaRPr sz="2800" dirty="0"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>
            <a:off x="291411" y="753387"/>
            <a:ext cx="7151536" cy="2017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Cardiovascular disease is the No. 1 cause of death among adults of both sexes in the United  States.</a:t>
            </a:r>
          </a:p>
          <a:p>
            <a:r>
              <a:rPr lang="en-US" dirty="0"/>
              <a:t>				</a:t>
            </a:r>
            <a:r>
              <a:rPr lang="en-US" dirty="0">
                <a:solidFill>
                  <a:schemeClr val="accent1"/>
                </a:solidFill>
              </a:rPr>
              <a:t>                                                                    - </a:t>
            </a:r>
            <a:r>
              <a:rPr lang="en-US" sz="1050" i="1" dirty="0">
                <a:solidFill>
                  <a:schemeClr val="accent1"/>
                </a:solidFill>
              </a:rPr>
              <a:t>Harvard Medical School </a:t>
            </a:r>
          </a:p>
          <a:p>
            <a:endParaRPr lang="en-US" sz="1050" i="1" dirty="0">
              <a:solidFill>
                <a:schemeClr val="accent1"/>
              </a:solidFill>
            </a:endParaRPr>
          </a:p>
          <a:p>
            <a:r>
              <a:rPr lang="en-US" dirty="0"/>
              <a:t>Heart attacks are becoming more common in younger people, especially women </a:t>
            </a:r>
            <a:r>
              <a:rPr lang="en-US" b="1" dirty="0"/>
              <a:t>			</a:t>
            </a:r>
            <a:r>
              <a:rPr lang="en-US" b="1" dirty="0">
                <a:solidFill>
                  <a:schemeClr val="accent1"/>
                </a:solidFill>
              </a:rPr>
              <a:t>                                                                                 </a:t>
            </a:r>
            <a:r>
              <a:rPr lang="en-US" sz="1000" i="1" dirty="0">
                <a:solidFill>
                  <a:schemeClr val="accent1"/>
                </a:solidFill>
              </a:rPr>
              <a:t>- American Heart Association Journal </a:t>
            </a:r>
            <a:endParaRPr lang="en-US" i="1" dirty="0">
              <a:solidFill>
                <a:schemeClr val="accent1"/>
              </a:solidFill>
            </a:endParaRPr>
          </a:p>
          <a:p>
            <a:endParaRPr lang="en-US" i="1" dirty="0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169A957F-4421-4E20-B680-1999A04B3503}"/>
              </a:ext>
            </a:extLst>
          </p:cNvPr>
          <p:cNvSpPr txBox="1">
            <a:spLocks/>
          </p:cNvSpPr>
          <p:nvPr/>
        </p:nvSpPr>
        <p:spPr>
          <a:xfrm>
            <a:off x="464475" y="2731923"/>
            <a:ext cx="5213399" cy="57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iga"/>
              <a:buNone/>
              <a:defRPr sz="1600" b="0" i="0" u="none" strike="noStrike" cap="none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en-US" dirty="0"/>
              <a:t>PROBLEM STATEMENT </a:t>
            </a:r>
          </a:p>
        </p:txBody>
      </p:sp>
      <p:sp>
        <p:nvSpPr>
          <p:cNvPr id="7" name="Google Shape;172;p24">
            <a:extLst>
              <a:ext uri="{FF2B5EF4-FFF2-40B4-BE49-F238E27FC236}">
                <a16:creationId xmlns:a16="http://schemas.microsoft.com/office/drawing/2014/main" id="{53F9A840-FC26-4BEC-B86A-9209841212BF}"/>
              </a:ext>
            </a:extLst>
          </p:cNvPr>
          <p:cNvSpPr txBox="1">
            <a:spLocks/>
          </p:cNvSpPr>
          <p:nvPr/>
        </p:nvSpPr>
        <p:spPr>
          <a:xfrm>
            <a:off x="327901" y="3319827"/>
            <a:ext cx="5534735" cy="63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Which Age groups and Gender are prone to cardiovascular stroke?</a:t>
            </a:r>
          </a:p>
          <a:p>
            <a:endParaRPr lang="en-US" sz="1400" b="1" dirty="0">
              <a:solidFill>
                <a:schemeClr val="accent2"/>
              </a:solidFill>
            </a:endParaRPr>
          </a:p>
          <a:p>
            <a:r>
              <a:rPr lang="en-US" dirty="0"/>
              <a:t>To analyze the cardiovascular stroke based on the prevalent factors affecting it and identify which gender group is affected more.</a:t>
            </a:r>
          </a:p>
          <a:p>
            <a:endParaRPr lang="en-US" sz="1400" dirty="0"/>
          </a:p>
        </p:txBody>
      </p:sp>
      <p:cxnSp>
        <p:nvCxnSpPr>
          <p:cNvPr id="8" name="Google Shape;710;p40">
            <a:extLst>
              <a:ext uri="{FF2B5EF4-FFF2-40B4-BE49-F238E27FC236}">
                <a16:creationId xmlns:a16="http://schemas.microsoft.com/office/drawing/2014/main" id="{27EE6409-D5B6-4420-AE22-3953C772E0A8}"/>
              </a:ext>
            </a:extLst>
          </p:cNvPr>
          <p:cNvCxnSpPr>
            <a:cxnSpLocks/>
          </p:cNvCxnSpPr>
          <p:nvPr/>
        </p:nvCxnSpPr>
        <p:spPr>
          <a:xfrm>
            <a:off x="545158" y="3229896"/>
            <a:ext cx="454510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Google Shape;710;p40">
            <a:extLst>
              <a:ext uri="{FF2B5EF4-FFF2-40B4-BE49-F238E27FC236}">
                <a16:creationId xmlns:a16="http://schemas.microsoft.com/office/drawing/2014/main" id="{23847A26-B404-45F5-ADD4-147FD0E18A95}"/>
              </a:ext>
            </a:extLst>
          </p:cNvPr>
          <p:cNvCxnSpPr>
            <a:cxnSpLocks/>
          </p:cNvCxnSpPr>
          <p:nvPr/>
        </p:nvCxnSpPr>
        <p:spPr>
          <a:xfrm>
            <a:off x="545158" y="753387"/>
            <a:ext cx="4545106" cy="0"/>
          </a:xfrm>
          <a:prstGeom prst="straightConnector1">
            <a:avLst/>
          </a:prstGeom>
          <a:noFill/>
          <a:ln w="9525" cap="flat" cmpd="sng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 l="16219"/>
          <a:stretch/>
        </p:blipFill>
        <p:spPr>
          <a:xfrm>
            <a:off x="2052302" y="379000"/>
            <a:ext cx="7091698" cy="476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>
            <a:spLocks noGrp="1"/>
          </p:cNvSpPr>
          <p:nvPr>
            <p:ph type="ctrTitle"/>
          </p:nvPr>
        </p:nvSpPr>
        <p:spPr>
          <a:xfrm>
            <a:off x="5485500" y="-34750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LIFECYCLE </a:t>
            </a:r>
            <a:endParaRPr sz="2400" dirty="0"/>
          </a:p>
        </p:txBody>
      </p:sp>
      <p:pic>
        <p:nvPicPr>
          <p:cNvPr id="24" name="Picture 2" descr="Image result for data analytics lifecycle">
            <a:extLst>
              <a:ext uri="{FF2B5EF4-FFF2-40B4-BE49-F238E27FC236}">
                <a16:creationId xmlns:a16="http://schemas.microsoft.com/office/drawing/2014/main" id="{02A928C8-2A24-41D7-8C94-6D6ECBAC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0" y="531650"/>
            <a:ext cx="6043119" cy="44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7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5176328" y="-97124"/>
            <a:ext cx="3408247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Viga"/>
                <a:ea typeface="Viga"/>
                <a:cs typeface="Viga"/>
                <a:sym typeface="Viga"/>
              </a:rPr>
              <a:t>ABOUT THE D</a:t>
            </a:r>
            <a:r>
              <a:rPr lang="en-US" sz="2400" dirty="0">
                <a:latin typeface="Viga"/>
                <a:ea typeface="Viga"/>
                <a:cs typeface="Viga"/>
                <a:sym typeface="Viga"/>
              </a:rPr>
              <a:t>ATA </a:t>
            </a:r>
            <a:endParaRPr sz="2400" dirty="0"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" name="Google Shape;376;p35">
            <a:extLst>
              <a:ext uri="{FF2B5EF4-FFF2-40B4-BE49-F238E27FC236}">
                <a16:creationId xmlns:a16="http://schemas.microsoft.com/office/drawing/2014/main" id="{1139F496-6AE7-409D-B911-0755C860DAB3}"/>
              </a:ext>
            </a:extLst>
          </p:cNvPr>
          <p:cNvSpPr txBox="1"/>
          <p:nvPr/>
        </p:nvSpPr>
        <p:spPr>
          <a:xfrm>
            <a:off x="311148" y="2349565"/>
            <a:ext cx="8467092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000">
                <a:latin typeface="Overpass Light"/>
                <a:ea typeface="Overpass Light"/>
                <a:cs typeface="Overpass Light"/>
              </a:defRPr>
            </a:lvl1pPr>
          </a:lstStyle>
          <a:p>
            <a:r>
              <a:rPr lang="en-US" sz="1600" dirty="0">
                <a:solidFill>
                  <a:schemeClr val="accent2"/>
                </a:solidFill>
                <a:latin typeface="Viga"/>
                <a:sym typeface="Overpass Light"/>
              </a:rPr>
              <a:t>Dataset extracted is from Kaggle and consist of more than 4k observation  and 17 variables </a:t>
            </a:r>
          </a:p>
          <a:p>
            <a:endParaRPr lang="en-US" sz="1400" dirty="0">
              <a:sym typeface="Overpass Light"/>
            </a:endParaRPr>
          </a:p>
          <a:p>
            <a:r>
              <a:rPr lang="en-US" sz="1400" dirty="0">
                <a:sym typeface="Overpass Light"/>
              </a:rPr>
              <a:t> </a:t>
            </a:r>
            <a:endParaRPr dirty="0">
              <a:sym typeface="Overpass Light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4602629-7020-4411-8822-B5BA54DD4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54962"/>
              </p:ext>
            </p:extLst>
          </p:nvPr>
        </p:nvGraphicFramePr>
        <p:xfrm>
          <a:off x="311148" y="2793935"/>
          <a:ext cx="8521704" cy="146528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0459">
                  <a:extLst>
                    <a:ext uri="{9D8B030D-6E8A-4147-A177-3AD203B41FA5}">
                      <a16:colId xmlns:a16="http://schemas.microsoft.com/office/drawing/2014/main" val="4170392555"/>
                    </a:ext>
                  </a:extLst>
                </a:gridCol>
                <a:gridCol w="316523">
                  <a:extLst>
                    <a:ext uri="{9D8B030D-6E8A-4147-A177-3AD203B41FA5}">
                      <a16:colId xmlns:a16="http://schemas.microsoft.com/office/drawing/2014/main" val="1466901041"/>
                    </a:ext>
                  </a:extLst>
                </a:gridCol>
                <a:gridCol w="555674">
                  <a:extLst>
                    <a:ext uri="{9D8B030D-6E8A-4147-A177-3AD203B41FA5}">
                      <a16:colId xmlns:a16="http://schemas.microsoft.com/office/drawing/2014/main" val="3622675570"/>
                    </a:ext>
                  </a:extLst>
                </a:gridCol>
                <a:gridCol w="791056">
                  <a:extLst>
                    <a:ext uri="{9D8B030D-6E8A-4147-A177-3AD203B41FA5}">
                      <a16:colId xmlns:a16="http://schemas.microsoft.com/office/drawing/2014/main" val="3896424795"/>
                    </a:ext>
                  </a:extLst>
                </a:gridCol>
                <a:gridCol w="473428">
                  <a:extLst>
                    <a:ext uri="{9D8B030D-6E8A-4147-A177-3AD203B41FA5}">
                      <a16:colId xmlns:a16="http://schemas.microsoft.com/office/drawing/2014/main" val="515674561"/>
                    </a:ext>
                  </a:extLst>
                </a:gridCol>
                <a:gridCol w="473428">
                  <a:extLst>
                    <a:ext uri="{9D8B030D-6E8A-4147-A177-3AD203B41FA5}">
                      <a16:colId xmlns:a16="http://schemas.microsoft.com/office/drawing/2014/main" val="4244045043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767346704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568967085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1610034947"/>
                    </a:ext>
                  </a:extLst>
                </a:gridCol>
                <a:gridCol w="396056">
                  <a:extLst>
                    <a:ext uri="{9D8B030D-6E8A-4147-A177-3AD203B41FA5}">
                      <a16:colId xmlns:a16="http://schemas.microsoft.com/office/drawing/2014/main" val="952699427"/>
                    </a:ext>
                  </a:extLst>
                </a:gridCol>
                <a:gridCol w="473428">
                  <a:extLst>
                    <a:ext uri="{9D8B030D-6E8A-4147-A177-3AD203B41FA5}">
                      <a16:colId xmlns:a16="http://schemas.microsoft.com/office/drawing/2014/main" val="3703640344"/>
                    </a:ext>
                  </a:extLst>
                </a:gridCol>
                <a:gridCol w="473428">
                  <a:extLst>
                    <a:ext uri="{9D8B030D-6E8A-4147-A177-3AD203B41FA5}">
                      <a16:colId xmlns:a16="http://schemas.microsoft.com/office/drawing/2014/main" val="2804421564"/>
                    </a:ext>
                  </a:extLst>
                </a:gridCol>
                <a:gridCol w="317077">
                  <a:extLst>
                    <a:ext uri="{9D8B030D-6E8A-4147-A177-3AD203B41FA5}">
                      <a16:colId xmlns:a16="http://schemas.microsoft.com/office/drawing/2014/main" val="2617800884"/>
                    </a:ext>
                  </a:extLst>
                </a:gridCol>
                <a:gridCol w="629779">
                  <a:extLst>
                    <a:ext uri="{9D8B030D-6E8A-4147-A177-3AD203B41FA5}">
                      <a16:colId xmlns:a16="http://schemas.microsoft.com/office/drawing/2014/main" val="1747898611"/>
                    </a:ext>
                  </a:extLst>
                </a:gridCol>
                <a:gridCol w="473428">
                  <a:extLst>
                    <a:ext uri="{9D8B030D-6E8A-4147-A177-3AD203B41FA5}">
                      <a16:colId xmlns:a16="http://schemas.microsoft.com/office/drawing/2014/main" val="2559274467"/>
                    </a:ext>
                  </a:extLst>
                </a:gridCol>
                <a:gridCol w="473428">
                  <a:extLst>
                    <a:ext uri="{9D8B030D-6E8A-4147-A177-3AD203B41FA5}">
                      <a16:colId xmlns:a16="http://schemas.microsoft.com/office/drawing/2014/main" val="1714241505"/>
                    </a:ext>
                  </a:extLst>
                </a:gridCol>
                <a:gridCol w="906662">
                  <a:extLst>
                    <a:ext uri="{9D8B030D-6E8A-4147-A177-3AD203B41FA5}">
                      <a16:colId xmlns:a16="http://schemas.microsoft.com/office/drawing/2014/main" val="3207206190"/>
                    </a:ext>
                  </a:extLst>
                </a:gridCol>
                <a:gridCol w="40194">
                  <a:extLst>
                    <a:ext uri="{9D8B030D-6E8A-4147-A177-3AD203B41FA5}">
                      <a16:colId xmlns:a16="http://schemas.microsoft.com/office/drawing/2014/main" val="4225198463"/>
                    </a:ext>
                  </a:extLst>
                </a:gridCol>
              </a:tblGrid>
              <a:tr h="2677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education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currentSmoker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cigsPerDay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BPMeds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prevalent Stroke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prevalentHyp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diabetes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totChol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sysBP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diaBP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heartRate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glucose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TenYearCHD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Diseases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30634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25.32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02627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54071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3704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3096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22290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902605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Aortic Aneurysm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10608"/>
                  </a:ext>
                </a:extLst>
              </a:tr>
              <a:tr h="1479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177.5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Aortic Aneurysm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7" marR="7397" marT="739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698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94ED-899A-4927-87B4-D8379AAD3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407782" y="32317"/>
            <a:ext cx="3736218" cy="520907"/>
          </a:xfrm>
        </p:spPr>
        <p:txBody>
          <a:bodyPr/>
          <a:lstStyle/>
          <a:p>
            <a:r>
              <a:rPr lang="en-US" sz="2400" dirty="0"/>
              <a:t>DATA CONNECTION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BB28E6-92FC-4E40-8F9D-300611AB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9" y="899877"/>
            <a:ext cx="6736862" cy="194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9DC86D-7C28-4F21-AE33-0C662DCB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0" y="2907733"/>
            <a:ext cx="5825684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3B682E-86A5-45CF-B9F1-51BF1FED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64" y="2478453"/>
            <a:ext cx="4863536" cy="25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1E222-ED2E-483D-9046-94B3F139854E}"/>
              </a:ext>
            </a:extLst>
          </p:cNvPr>
          <p:cNvSpPr txBox="1"/>
          <p:nvPr/>
        </p:nvSpPr>
        <p:spPr>
          <a:xfrm>
            <a:off x="3673231" y="992554"/>
            <a:ext cx="222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AWS 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5E9D1-6476-4666-A82A-434EAE6D1B55}"/>
              </a:ext>
            </a:extLst>
          </p:cNvPr>
          <p:cNvSpPr txBox="1"/>
          <p:nvPr/>
        </p:nvSpPr>
        <p:spPr>
          <a:xfrm>
            <a:off x="2192216" y="3039933"/>
            <a:ext cx="222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SQL Connection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214AC-DAD8-449F-9D07-4C710EFC067B}"/>
              </a:ext>
            </a:extLst>
          </p:cNvPr>
          <p:cNvSpPr txBox="1"/>
          <p:nvPr/>
        </p:nvSpPr>
        <p:spPr>
          <a:xfrm>
            <a:off x="7217056" y="3048724"/>
            <a:ext cx="222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 Connection </a:t>
            </a:r>
          </a:p>
        </p:txBody>
      </p:sp>
      <p:sp>
        <p:nvSpPr>
          <p:cNvPr id="10" name="Google Shape;373;p35">
            <a:extLst>
              <a:ext uri="{FF2B5EF4-FFF2-40B4-BE49-F238E27FC236}">
                <a16:creationId xmlns:a16="http://schemas.microsoft.com/office/drawing/2014/main" id="{4A663121-E84D-4914-9196-A88894AAD7AD}"/>
              </a:ext>
            </a:extLst>
          </p:cNvPr>
          <p:cNvSpPr txBox="1"/>
          <p:nvPr/>
        </p:nvSpPr>
        <p:spPr>
          <a:xfrm>
            <a:off x="197681" y="487469"/>
            <a:ext cx="8748638" cy="50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2"/>
                </a:solidFill>
                <a:latin typeface="Viga"/>
                <a:sym typeface="Overpass Light"/>
              </a:rPr>
              <a:t>Data is hosted on cloud using Amazon Web Services and connected to SQL and data is extracted in R studio </a:t>
            </a:r>
            <a:endParaRPr dirty="0">
              <a:solidFill>
                <a:schemeClr val="accent2"/>
              </a:solidFill>
              <a:latin typeface="Viga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676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0"/>
          <p:cNvSpPr txBox="1">
            <a:spLocks noGrp="1"/>
          </p:cNvSpPr>
          <p:nvPr>
            <p:ph type="ctrTitle"/>
          </p:nvPr>
        </p:nvSpPr>
        <p:spPr>
          <a:xfrm>
            <a:off x="4650154" y="10453"/>
            <a:ext cx="444015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EXPLORATORY DATA  ANALYSIS </a:t>
            </a:r>
            <a:endParaRPr sz="2000" dirty="0">
              <a:solidFill>
                <a:schemeClr val="accent2"/>
              </a:solidFill>
            </a:endParaRPr>
          </a:p>
        </p:txBody>
      </p:sp>
      <p:pic>
        <p:nvPicPr>
          <p:cNvPr id="709" name="Google Shape;709;p40"/>
          <p:cNvPicPr preferRelativeResize="0"/>
          <p:nvPr/>
        </p:nvPicPr>
        <p:blipFill rotWithShape="1">
          <a:blip r:embed="rId3">
            <a:alphaModFix/>
          </a:blip>
          <a:srcRect t="28931" r="68517"/>
          <a:stretch/>
        </p:blipFill>
        <p:spPr>
          <a:xfrm>
            <a:off x="53788" y="2938181"/>
            <a:ext cx="1887316" cy="208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40"/>
          <p:cNvCxnSpPr>
            <a:cxnSpLocks/>
          </p:cNvCxnSpPr>
          <p:nvPr/>
        </p:nvCxnSpPr>
        <p:spPr>
          <a:xfrm>
            <a:off x="1055594" y="2732354"/>
            <a:ext cx="774003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Google Shape;172;p24">
            <a:extLst>
              <a:ext uri="{FF2B5EF4-FFF2-40B4-BE49-F238E27FC236}">
                <a16:creationId xmlns:a16="http://schemas.microsoft.com/office/drawing/2014/main" id="{C602D696-81C8-48BF-B6E2-E01F56A4AA1E}"/>
              </a:ext>
            </a:extLst>
          </p:cNvPr>
          <p:cNvSpPr txBox="1">
            <a:spLocks/>
          </p:cNvSpPr>
          <p:nvPr/>
        </p:nvSpPr>
        <p:spPr>
          <a:xfrm>
            <a:off x="1495727" y="3061622"/>
            <a:ext cx="3327285" cy="105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US" sz="1600" b="1" dirty="0">
                <a:solidFill>
                  <a:schemeClr val="accent1"/>
                </a:solidFill>
              </a:rPr>
              <a:t>Cigarettes consumption  per day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/>
            <a:endParaRPr lang="en-US" sz="1400" dirty="0"/>
          </a:p>
          <a:p>
            <a:pPr marL="0" indent="0"/>
            <a:r>
              <a:rPr lang="en-US" sz="1400" dirty="0"/>
              <a:t>A female consumes between 10 - 1 5</a:t>
            </a:r>
          </a:p>
          <a:p>
            <a:pPr marL="0" indent="0"/>
            <a:r>
              <a:rPr lang="en-US" sz="1400" dirty="0"/>
              <a:t>A male consumes between 20 -25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</a:t>
            </a:r>
          </a:p>
        </p:txBody>
      </p:sp>
      <p:sp>
        <p:nvSpPr>
          <p:cNvPr id="11" name="Google Shape;172;p24">
            <a:extLst>
              <a:ext uri="{FF2B5EF4-FFF2-40B4-BE49-F238E27FC236}">
                <a16:creationId xmlns:a16="http://schemas.microsoft.com/office/drawing/2014/main" id="{6F8E0DEC-4D36-4F2B-9751-6F412405EB15}"/>
              </a:ext>
            </a:extLst>
          </p:cNvPr>
          <p:cNvSpPr txBox="1">
            <a:spLocks/>
          </p:cNvSpPr>
          <p:nvPr/>
        </p:nvSpPr>
        <p:spPr>
          <a:xfrm>
            <a:off x="4767385" y="824745"/>
            <a:ext cx="3869513" cy="105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 Light"/>
              <a:buNone/>
              <a:defRPr sz="1200" b="0" i="0" u="none" strike="noStrike" cap="non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US" sz="1600" b="1" dirty="0">
                <a:solidFill>
                  <a:schemeClr val="accent1"/>
                </a:solidFill>
              </a:rPr>
              <a:t>Smokers Rate count  by Gender 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/>
            <a:endParaRPr lang="en-US" dirty="0"/>
          </a:p>
          <a:p>
            <a:pPr marL="0" indent="0"/>
            <a:r>
              <a:rPr lang="en-US" sz="1400" dirty="0"/>
              <a:t>Females count  is more than 750 </a:t>
            </a:r>
          </a:p>
          <a:p>
            <a:pPr marL="0" indent="0"/>
            <a:r>
              <a:rPr lang="en-US" sz="1400" dirty="0"/>
              <a:t>Males count is  more than  900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47C2D-33E3-48AD-A7EB-01AE620E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5" y="492657"/>
            <a:ext cx="3726831" cy="2239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AB3D1-EDB3-4C21-A944-B5E3C7C8A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12" y="2810167"/>
            <a:ext cx="4267200" cy="2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1142" y="3170843"/>
            <a:ext cx="3463576" cy="197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75F4AD-C1E3-4014-953B-912641BC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04137"/>
            <a:ext cx="4030408" cy="2610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5FBF56-201E-48C2-93A0-9012B450B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" y="2040027"/>
            <a:ext cx="4498584" cy="2764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F6711A-9455-4DED-9B27-9511FD05101E}"/>
              </a:ext>
            </a:extLst>
          </p:cNvPr>
          <p:cNvSpPr/>
          <p:nvPr/>
        </p:nvSpPr>
        <p:spPr>
          <a:xfrm>
            <a:off x="2409806" y="4866543"/>
            <a:ext cx="35910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Source Sans Pro" panose="020B0503030403020204" pitchFamily="34" charset="0"/>
              </a:rPr>
              <a:t>GOALS : Total cholesterol less than 200 mg/dl.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614A5-4786-4DA8-B8A0-75D55995ECD8}"/>
              </a:ext>
            </a:extLst>
          </p:cNvPr>
          <p:cNvSpPr txBox="1"/>
          <p:nvPr/>
        </p:nvSpPr>
        <p:spPr>
          <a:xfrm>
            <a:off x="235324" y="773501"/>
            <a:ext cx="4030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Overpass" panose="020B0604020202020204" charset="0"/>
              </a:rPr>
              <a:t>Cholesterol Level by Gender </a:t>
            </a:r>
          </a:p>
          <a:p>
            <a:endParaRPr lang="en-US" sz="1600" dirty="0">
              <a:solidFill>
                <a:schemeClr val="accent1"/>
              </a:solidFill>
              <a:latin typeface="Overpass" panose="020B0604020202020204" charset="0"/>
            </a:endParaRPr>
          </a:p>
          <a:p>
            <a:r>
              <a:rPr lang="en-US" dirty="0"/>
              <a:t>Females shows more cholesterol level than Males</a:t>
            </a:r>
          </a:p>
        </p:txBody>
      </p:sp>
      <p:sp>
        <p:nvSpPr>
          <p:cNvPr id="35" name="Google Shape;708;p40">
            <a:extLst>
              <a:ext uri="{FF2B5EF4-FFF2-40B4-BE49-F238E27FC236}">
                <a16:creationId xmlns:a16="http://schemas.microsoft.com/office/drawing/2014/main" id="{B2CCF921-06FA-463F-B5CF-36FE2FA6D5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13562" y="9976"/>
            <a:ext cx="3330438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</a:rPr>
              <a:t>EXPLORATORY DATA  ANALYSIS </a:t>
            </a:r>
            <a:endParaRPr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5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AF59BFDC-7EC4-4001-B1A7-A921ED9BC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54" y="3295107"/>
            <a:ext cx="3546576" cy="181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4" name="Google Shape;354;p34"/>
          <p:cNvCxnSpPr>
            <a:cxnSpLocks/>
          </p:cNvCxnSpPr>
          <p:nvPr/>
        </p:nvCxnSpPr>
        <p:spPr>
          <a:xfrm flipH="1">
            <a:off x="0" y="1750556"/>
            <a:ext cx="2314051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4"/>
          <p:cNvCxnSpPr/>
          <p:nvPr/>
        </p:nvCxnSpPr>
        <p:spPr>
          <a:xfrm>
            <a:off x="0" y="524769"/>
            <a:ext cx="2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4"/>
          <p:cNvCxnSpPr>
            <a:cxnSpLocks/>
          </p:cNvCxnSpPr>
          <p:nvPr/>
        </p:nvCxnSpPr>
        <p:spPr>
          <a:xfrm>
            <a:off x="2291700" y="524769"/>
            <a:ext cx="22351" cy="12257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0FA45FC-C3F7-46C6-95C2-5C7FF69A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28" y="524769"/>
            <a:ext cx="4878238" cy="29772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C63D6E-1192-44E8-A22C-0157CC19A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8" y="2188224"/>
            <a:ext cx="3996139" cy="2740903"/>
          </a:xfrm>
          <a:prstGeom prst="rect">
            <a:avLst/>
          </a:prstGeom>
        </p:spPr>
      </p:pic>
      <p:sp>
        <p:nvSpPr>
          <p:cNvPr id="64" name="Google Shape;708;p40">
            <a:extLst>
              <a:ext uri="{FF2B5EF4-FFF2-40B4-BE49-F238E27FC236}">
                <a16:creationId xmlns:a16="http://schemas.microsoft.com/office/drawing/2014/main" id="{CF9843D5-57CA-489B-8F17-0901E8722B3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746328" y="0"/>
            <a:ext cx="3330438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</a:rPr>
              <a:t>EXPLORATORY DATA  ANALYSIS 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1" name="Google Shape;2332;p56">
            <a:extLst>
              <a:ext uri="{FF2B5EF4-FFF2-40B4-BE49-F238E27FC236}">
                <a16:creationId xmlns:a16="http://schemas.microsoft.com/office/drawing/2014/main" id="{CAB00B76-2ECB-4768-83FF-B2FFB58A0943}"/>
              </a:ext>
            </a:extLst>
          </p:cNvPr>
          <p:cNvGrpSpPr/>
          <p:nvPr/>
        </p:nvGrpSpPr>
        <p:grpSpPr>
          <a:xfrm>
            <a:off x="654305" y="811752"/>
            <a:ext cx="713387" cy="548073"/>
            <a:chOff x="3605025" y="1364900"/>
            <a:chExt cx="574675" cy="364825"/>
          </a:xfrm>
        </p:grpSpPr>
        <p:sp>
          <p:nvSpPr>
            <p:cNvPr id="12" name="Google Shape;2333;p56">
              <a:extLst>
                <a:ext uri="{FF2B5EF4-FFF2-40B4-BE49-F238E27FC236}">
                  <a16:creationId xmlns:a16="http://schemas.microsoft.com/office/drawing/2014/main" id="{F9762D51-5470-4D8B-9CA2-29FBE40EA1A8}"/>
                </a:ext>
              </a:extLst>
            </p:cNvPr>
            <p:cNvSpPr/>
            <p:nvPr/>
          </p:nvSpPr>
          <p:spPr>
            <a:xfrm>
              <a:off x="3605025" y="1531600"/>
              <a:ext cx="191325" cy="86225"/>
            </a:xfrm>
            <a:custGeom>
              <a:avLst/>
              <a:gdLst/>
              <a:ahLst/>
              <a:cxnLst/>
              <a:rect l="l" t="t" r="r" b="b"/>
              <a:pathLst>
                <a:path w="7653" h="3449" extrusionOk="0">
                  <a:moveTo>
                    <a:pt x="692" y="1"/>
                  </a:moveTo>
                  <a:cubicBezTo>
                    <a:pt x="310" y="1"/>
                    <a:pt x="1" y="310"/>
                    <a:pt x="1" y="691"/>
                  </a:cubicBezTo>
                  <a:lnTo>
                    <a:pt x="1" y="2758"/>
                  </a:lnTo>
                  <a:cubicBezTo>
                    <a:pt x="1" y="3139"/>
                    <a:pt x="310" y="3448"/>
                    <a:pt x="692" y="3448"/>
                  </a:cubicBezTo>
                  <a:lnTo>
                    <a:pt x="7653" y="3448"/>
                  </a:lnTo>
                  <a:lnTo>
                    <a:pt x="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56">
              <a:extLst>
                <a:ext uri="{FF2B5EF4-FFF2-40B4-BE49-F238E27FC236}">
                  <a16:creationId xmlns:a16="http://schemas.microsoft.com/office/drawing/2014/main" id="{FF509FF8-F300-4B63-A330-BDAC8584BE25}"/>
                </a:ext>
              </a:extLst>
            </p:cNvPr>
            <p:cNvSpPr/>
            <p:nvPr/>
          </p:nvSpPr>
          <p:spPr>
            <a:xfrm>
              <a:off x="4025125" y="1364900"/>
              <a:ext cx="154025" cy="142300"/>
            </a:xfrm>
            <a:custGeom>
              <a:avLst/>
              <a:gdLst/>
              <a:ahLst/>
              <a:cxnLst/>
              <a:rect l="l" t="t" r="r" b="b"/>
              <a:pathLst>
                <a:path w="6161" h="5692" extrusionOk="0">
                  <a:moveTo>
                    <a:pt x="2728" y="1"/>
                  </a:moveTo>
                  <a:cubicBezTo>
                    <a:pt x="2537" y="1"/>
                    <a:pt x="2382" y="156"/>
                    <a:pt x="2382" y="348"/>
                  </a:cubicBezTo>
                  <a:cubicBezTo>
                    <a:pt x="2382" y="539"/>
                    <a:pt x="2537" y="694"/>
                    <a:pt x="2728" y="694"/>
                  </a:cubicBezTo>
                  <a:lnTo>
                    <a:pt x="4936" y="694"/>
                  </a:lnTo>
                  <a:cubicBezTo>
                    <a:pt x="5232" y="699"/>
                    <a:pt x="5471" y="941"/>
                    <a:pt x="5471" y="1238"/>
                  </a:cubicBezTo>
                  <a:cubicBezTo>
                    <a:pt x="5471" y="1534"/>
                    <a:pt x="5232" y="1776"/>
                    <a:pt x="4936" y="1780"/>
                  </a:cubicBezTo>
                  <a:lnTo>
                    <a:pt x="1224" y="1780"/>
                  </a:lnTo>
                  <a:cubicBezTo>
                    <a:pt x="546" y="1788"/>
                    <a:pt x="0" y="2340"/>
                    <a:pt x="0" y="3018"/>
                  </a:cubicBezTo>
                  <a:cubicBezTo>
                    <a:pt x="0" y="3695"/>
                    <a:pt x="546" y="4247"/>
                    <a:pt x="1224" y="4255"/>
                  </a:cubicBezTo>
                  <a:lnTo>
                    <a:pt x="3048" y="4255"/>
                  </a:lnTo>
                  <a:cubicBezTo>
                    <a:pt x="3650" y="4255"/>
                    <a:pt x="4137" y="4743"/>
                    <a:pt x="4138" y="5344"/>
                  </a:cubicBezTo>
                  <a:cubicBezTo>
                    <a:pt x="4138" y="5536"/>
                    <a:pt x="4293" y="5690"/>
                    <a:pt x="4485" y="5692"/>
                  </a:cubicBezTo>
                  <a:cubicBezTo>
                    <a:pt x="4677" y="5690"/>
                    <a:pt x="4831" y="5536"/>
                    <a:pt x="4831" y="5344"/>
                  </a:cubicBezTo>
                  <a:cubicBezTo>
                    <a:pt x="4831" y="4359"/>
                    <a:pt x="4032" y="3560"/>
                    <a:pt x="3048" y="3560"/>
                  </a:cubicBezTo>
                  <a:lnTo>
                    <a:pt x="1224" y="3560"/>
                  </a:lnTo>
                  <a:cubicBezTo>
                    <a:pt x="1220" y="3560"/>
                    <a:pt x="1217" y="3560"/>
                    <a:pt x="1214" y="3560"/>
                  </a:cubicBezTo>
                  <a:cubicBezTo>
                    <a:pt x="916" y="3560"/>
                    <a:pt x="673" y="3317"/>
                    <a:pt x="673" y="3018"/>
                  </a:cubicBezTo>
                  <a:cubicBezTo>
                    <a:pt x="673" y="2717"/>
                    <a:pt x="917" y="2474"/>
                    <a:pt x="1216" y="2474"/>
                  </a:cubicBezTo>
                  <a:cubicBezTo>
                    <a:pt x="1218" y="2474"/>
                    <a:pt x="1221" y="2474"/>
                    <a:pt x="1224" y="2474"/>
                  </a:cubicBezTo>
                  <a:lnTo>
                    <a:pt x="4936" y="2474"/>
                  </a:lnTo>
                  <a:cubicBezTo>
                    <a:pt x="5613" y="2468"/>
                    <a:pt x="6160" y="1916"/>
                    <a:pt x="6160" y="1238"/>
                  </a:cubicBezTo>
                  <a:cubicBezTo>
                    <a:pt x="6160" y="559"/>
                    <a:pt x="5613" y="8"/>
                    <a:pt x="4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56">
              <a:extLst>
                <a:ext uri="{FF2B5EF4-FFF2-40B4-BE49-F238E27FC236}">
                  <a16:creationId xmlns:a16="http://schemas.microsoft.com/office/drawing/2014/main" id="{8CB3C4CC-E1E6-43C0-920F-31E66C26C6D4}"/>
                </a:ext>
              </a:extLst>
            </p:cNvPr>
            <p:cNvSpPr/>
            <p:nvPr/>
          </p:nvSpPr>
          <p:spPr>
            <a:xfrm>
              <a:off x="3822525" y="1531600"/>
              <a:ext cx="324775" cy="86225"/>
            </a:xfrm>
            <a:custGeom>
              <a:avLst/>
              <a:gdLst/>
              <a:ahLst/>
              <a:cxnLst/>
              <a:rect l="l" t="t" r="r" b="b"/>
              <a:pathLst>
                <a:path w="1299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12990" y="3448"/>
                  </a:lnTo>
                  <a:lnTo>
                    <a:pt x="12197" y="1860"/>
                  </a:lnTo>
                  <a:cubicBezTo>
                    <a:pt x="12165" y="1799"/>
                    <a:pt x="12210" y="1725"/>
                    <a:pt x="12279" y="1725"/>
                  </a:cubicBezTo>
                  <a:cubicBezTo>
                    <a:pt x="12280" y="1725"/>
                    <a:pt x="12280" y="1725"/>
                    <a:pt x="12281" y="1725"/>
                  </a:cubicBezTo>
                  <a:lnTo>
                    <a:pt x="12839" y="1725"/>
                  </a:lnTo>
                  <a:cubicBezTo>
                    <a:pt x="12840" y="1725"/>
                    <a:pt x="12840" y="1725"/>
                    <a:pt x="12841" y="1725"/>
                  </a:cubicBezTo>
                  <a:cubicBezTo>
                    <a:pt x="12910" y="1725"/>
                    <a:pt x="12954" y="1651"/>
                    <a:pt x="12922" y="1590"/>
                  </a:cubicBezTo>
                  <a:lnTo>
                    <a:pt x="12128" y="1"/>
                  </a:lnTo>
                  <a:close/>
                </a:path>
              </a:pathLst>
            </a:custGeom>
            <a:solidFill>
              <a:srgbClr val="D8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56">
              <a:extLst>
                <a:ext uri="{FF2B5EF4-FFF2-40B4-BE49-F238E27FC236}">
                  <a16:creationId xmlns:a16="http://schemas.microsoft.com/office/drawing/2014/main" id="{9F68A465-F702-4893-9E97-98058E63030B}"/>
                </a:ext>
              </a:extLst>
            </p:cNvPr>
            <p:cNvSpPr/>
            <p:nvPr/>
          </p:nvSpPr>
          <p:spPr>
            <a:xfrm>
              <a:off x="3794025" y="1531600"/>
              <a:ext cx="30850" cy="86225"/>
            </a:xfrm>
            <a:custGeom>
              <a:avLst/>
              <a:gdLst/>
              <a:ahLst/>
              <a:cxnLst/>
              <a:rect l="l" t="t" r="r" b="b"/>
              <a:pathLst>
                <a:path w="1234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1233" y="3448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56">
              <a:extLst>
                <a:ext uri="{FF2B5EF4-FFF2-40B4-BE49-F238E27FC236}">
                  <a16:creationId xmlns:a16="http://schemas.microsoft.com/office/drawing/2014/main" id="{AF64F1E3-E362-4B44-AFF3-9841FA4D53E2}"/>
                </a:ext>
              </a:extLst>
            </p:cNvPr>
            <p:cNvSpPr/>
            <p:nvPr/>
          </p:nvSpPr>
          <p:spPr>
            <a:xfrm>
              <a:off x="4123425" y="1531600"/>
              <a:ext cx="56275" cy="86225"/>
            </a:xfrm>
            <a:custGeom>
              <a:avLst/>
              <a:gdLst/>
              <a:ahLst/>
              <a:cxnLst/>
              <a:rect l="l" t="t" r="r" b="b"/>
              <a:pathLst>
                <a:path w="2251" h="3449" extrusionOk="0">
                  <a:moveTo>
                    <a:pt x="1" y="1"/>
                  </a:moveTo>
                  <a:lnTo>
                    <a:pt x="795" y="1590"/>
                  </a:lnTo>
                  <a:cubicBezTo>
                    <a:pt x="827" y="1652"/>
                    <a:pt x="781" y="1725"/>
                    <a:pt x="710" y="1725"/>
                  </a:cubicBezTo>
                  <a:lnTo>
                    <a:pt x="151" y="1725"/>
                  </a:lnTo>
                  <a:cubicBezTo>
                    <a:pt x="150" y="1725"/>
                    <a:pt x="150" y="1725"/>
                    <a:pt x="149" y="1725"/>
                  </a:cubicBezTo>
                  <a:cubicBezTo>
                    <a:pt x="80" y="1725"/>
                    <a:pt x="36" y="1799"/>
                    <a:pt x="67" y="1860"/>
                  </a:cubicBezTo>
                  <a:lnTo>
                    <a:pt x="861" y="3448"/>
                  </a:lnTo>
                  <a:lnTo>
                    <a:pt x="1559" y="3448"/>
                  </a:lnTo>
                  <a:cubicBezTo>
                    <a:pt x="1559" y="3448"/>
                    <a:pt x="1560" y="3448"/>
                    <a:pt x="1561" y="3448"/>
                  </a:cubicBezTo>
                  <a:cubicBezTo>
                    <a:pt x="1942" y="3448"/>
                    <a:pt x="2250" y="3139"/>
                    <a:pt x="2250" y="2758"/>
                  </a:cubicBezTo>
                  <a:lnTo>
                    <a:pt x="2250" y="691"/>
                  </a:lnTo>
                  <a:cubicBezTo>
                    <a:pt x="2250" y="310"/>
                    <a:pt x="1941" y="1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56">
              <a:extLst>
                <a:ext uri="{FF2B5EF4-FFF2-40B4-BE49-F238E27FC236}">
                  <a16:creationId xmlns:a16="http://schemas.microsoft.com/office/drawing/2014/main" id="{5D847300-D937-423A-AB36-BBBF9E35EE42}"/>
                </a:ext>
              </a:extLst>
            </p:cNvPr>
            <p:cNvSpPr/>
            <p:nvPr/>
          </p:nvSpPr>
          <p:spPr>
            <a:xfrm>
              <a:off x="3699425" y="1419725"/>
              <a:ext cx="340300" cy="310000"/>
            </a:xfrm>
            <a:custGeom>
              <a:avLst/>
              <a:gdLst/>
              <a:ahLst/>
              <a:cxnLst/>
              <a:rect l="l" t="t" r="r" b="b"/>
              <a:pathLst>
                <a:path w="13612" h="12400" extrusionOk="0">
                  <a:moveTo>
                    <a:pt x="6806" y="1600"/>
                  </a:moveTo>
                  <a:cubicBezTo>
                    <a:pt x="7983" y="1600"/>
                    <a:pt x="9160" y="2050"/>
                    <a:pt x="10059" y="2948"/>
                  </a:cubicBezTo>
                  <a:cubicBezTo>
                    <a:pt x="11617" y="4506"/>
                    <a:pt x="11823" y="6904"/>
                    <a:pt x="10678" y="8685"/>
                  </a:cubicBezTo>
                  <a:cubicBezTo>
                    <a:pt x="10649" y="8730"/>
                    <a:pt x="10601" y="8754"/>
                    <a:pt x="10552" y="8754"/>
                  </a:cubicBezTo>
                  <a:cubicBezTo>
                    <a:pt x="10514" y="8754"/>
                    <a:pt x="10476" y="8739"/>
                    <a:pt x="10446" y="8710"/>
                  </a:cubicBezTo>
                  <a:lnTo>
                    <a:pt x="4297" y="2560"/>
                  </a:lnTo>
                  <a:cubicBezTo>
                    <a:pt x="4230" y="2492"/>
                    <a:pt x="4241" y="2380"/>
                    <a:pt x="4321" y="2328"/>
                  </a:cubicBezTo>
                  <a:cubicBezTo>
                    <a:pt x="5076" y="1843"/>
                    <a:pt x="5941" y="1600"/>
                    <a:pt x="6806" y="1600"/>
                  </a:cubicBezTo>
                  <a:close/>
                  <a:moveTo>
                    <a:pt x="3059" y="3647"/>
                  </a:moveTo>
                  <a:cubicBezTo>
                    <a:pt x="3097" y="3647"/>
                    <a:pt x="3136" y="3661"/>
                    <a:pt x="3166" y="3691"/>
                  </a:cubicBezTo>
                  <a:lnTo>
                    <a:pt x="9315" y="9841"/>
                  </a:lnTo>
                  <a:cubicBezTo>
                    <a:pt x="9382" y="9908"/>
                    <a:pt x="9371" y="10020"/>
                    <a:pt x="9291" y="10072"/>
                  </a:cubicBezTo>
                  <a:cubicBezTo>
                    <a:pt x="8536" y="10557"/>
                    <a:pt x="7671" y="10800"/>
                    <a:pt x="6806" y="10800"/>
                  </a:cubicBezTo>
                  <a:cubicBezTo>
                    <a:pt x="5629" y="10800"/>
                    <a:pt x="4451" y="10351"/>
                    <a:pt x="3553" y="9453"/>
                  </a:cubicBezTo>
                  <a:cubicBezTo>
                    <a:pt x="1995" y="7895"/>
                    <a:pt x="1789" y="5497"/>
                    <a:pt x="2934" y="3715"/>
                  </a:cubicBezTo>
                  <a:cubicBezTo>
                    <a:pt x="2963" y="3670"/>
                    <a:pt x="3011" y="3647"/>
                    <a:pt x="3059" y="3647"/>
                  </a:cubicBezTo>
                  <a:close/>
                  <a:moveTo>
                    <a:pt x="6806" y="1"/>
                  </a:moveTo>
                  <a:cubicBezTo>
                    <a:pt x="5219" y="1"/>
                    <a:pt x="3633" y="606"/>
                    <a:pt x="2422" y="1816"/>
                  </a:cubicBezTo>
                  <a:cubicBezTo>
                    <a:pt x="1" y="4237"/>
                    <a:pt x="1" y="8163"/>
                    <a:pt x="2422" y="10583"/>
                  </a:cubicBezTo>
                  <a:cubicBezTo>
                    <a:pt x="3633" y="11794"/>
                    <a:pt x="5219" y="12399"/>
                    <a:pt x="6806" y="12399"/>
                  </a:cubicBezTo>
                  <a:cubicBezTo>
                    <a:pt x="8393" y="12399"/>
                    <a:pt x="9979" y="11794"/>
                    <a:pt x="11190" y="10583"/>
                  </a:cubicBezTo>
                  <a:cubicBezTo>
                    <a:pt x="13611" y="8163"/>
                    <a:pt x="13611" y="4237"/>
                    <a:pt x="11190" y="1816"/>
                  </a:cubicBezTo>
                  <a:cubicBezTo>
                    <a:pt x="9979" y="606"/>
                    <a:pt x="8393" y="1"/>
                    <a:pt x="6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3218305"/>
      </p:ext>
    </p:extLst>
  </p:cSld>
  <p:clrMapOvr>
    <a:masterClrMapping/>
  </p:clrMapOvr>
</p:sld>
</file>

<file path=ppt/theme/theme1.xml><?xml version="1.0" encoding="utf-8"?>
<a:theme xmlns:a="http://schemas.openxmlformats.org/drawingml/2006/main" name="Grave Disease">
  <a:themeElements>
    <a:clrScheme name="Simple Light">
      <a:dk1>
        <a:srgbClr val="686663"/>
      </a:dk1>
      <a:lt1>
        <a:srgbClr val="FDFDFD"/>
      </a:lt1>
      <a:dk2>
        <a:srgbClr val="F0F0F0"/>
      </a:dk2>
      <a:lt2>
        <a:srgbClr val="000000"/>
      </a:lt2>
      <a:accent1>
        <a:srgbClr val="1A8171"/>
      </a:accent1>
      <a:accent2>
        <a:srgbClr val="FA7F7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</TotalTime>
  <Words>907</Words>
  <Application>Microsoft Office PowerPoint</Application>
  <PresentationFormat>On-screen Show (16:9)</PresentationFormat>
  <Paragraphs>375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Viga</vt:lpstr>
      <vt:lpstr>Lato</vt:lpstr>
      <vt:lpstr>Overpass Light</vt:lpstr>
      <vt:lpstr>Arial</vt:lpstr>
      <vt:lpstr>Lato Light</vt:lpstr>
      <vt:lpstr>Source Sans Pro</vt:lpstr>
      <vt:lpstr>Fira Sans Extra Condensed Medium</vt:lpstr>
      <vt:lpstr>Merriweather Black</vt:lpstr>
      <vt:lpstr>Roboto Slab Regular</vt:lpstr>
      <vt:lpstr>Calibri</vt:lpstr>
      <vt:lpstr>Overpass</vt:lpstr>
      <vt:lpstr>Grave Disease</vt:lpstr>
      <vt:lpstr>CARDIOVASCULAR  DISEASE</vt:lpstr>
      <vt:lpstr>TABLE OF CONTENTS</vt:lpstr>
      <vt:lpstr>INTRODUCTION</vt:lpstr>
      <vt:lpstr>DATA LIFECYCLE </vt:lpstr>
      <vt:lpstr>ABOUT THE DATA </vt:lpstr>
      <vt:lpstr>DATA CONNECTION </vt:lpstr>
      <vt:lpstr>EXPLORATORY DATA  ANALYSIS </vt:lpstr>
      <vt:lpstr>EXPLORATORY DATA  ANALYSIS </vt:lpstr>
      <vt:lpstr>EXPLORATORY DATA  ANALYSIS </vt:lpstr>
      <vt:lpstr>MODELS &amp; ANALYSIS </vt:lpstr>
      <vt:lpstr>1. MODEL – LINEAR REGRESSION </vt:lpstr>
      <vt:lpstr>LINEAR REGRESSION – VARIABLE IMPORTANCE  </vt:lpstr>
      <vt:lpstr>2.LOGISTIC REGRESSION - ROC CURVE </vt:lpstr>
      <vt:lpstr>3.MODEL – CLUSTER ANALYSIS </vt:lpstr>
      <vt:lpstr>4.MODEL –  KNN ALGORTIHM  </vt:lpstr>
      <vt:lpstr>5.MODEL – DECISION TREE</vt:lpstr>
      <vt:lpstr>6.MODEL –NAÏVE BAYES ANALYSIS </vt:lpstr>
      <vt:lpstr>7.TEXT ANALYSIS </vt:lpstr>
      <vt:lpstr>MODEL COMPARISON </vt:lpstr>
      <vt:lpstr>MODEL COMPARISON </vt:lpstr>
      <vt:lpstr>RESULTS </vt:lpstr>
      <vt:lpstr>RESULTS </vt:lpstr>
      <vt:lpstr>CONCLUSIONS</vt:lpstr>
      <vt:lpstr>REFERENCES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CARDIOVASCULAR  DISEASE</dc:title>
  <dc:creator>13055</dc:creator>
  <cp:lastModifiedBy>Nikki3091@outlook.com</cp:lastModifiedBy>
  <cp:revision>84</cp:revision>
  <dcterms:modified xsi:type="dcterms:W3CDTF">2019-12-09T01:18:49Z</dcterms:modified>
</cp:coreProperties>
</file>